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gi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7" r:id="rId1"/>
  </p:sldMasterIdLst>
  <p:notesMasterIdLst>
    <p:notesMasterId r:id="rId22"/>
  </p:notesMasterIdLst>
  <p:sldIdLst>
    <p:sldId id="315" r:id="rId2"/>
    <p:sldId id="322" r:id="rId3"/>
    <p:sldId id="317" r:id="rId4"/>
    <p:sldId id="318" r:id="rId5"/>
    <p:sldId id="316" r:id="rId6"/>
    <p:sldId id="320" r:id="rId7"/>
    <p:sldId id="324" r:id="rId8"/>
    <p:sldId id="270" r:id="rId9"/>
    <p:sldId id="323" r:id="rId10"/>
    <p:sldId id="325" r:id="rId11"/>
    <p:sldId id="326" r:id="rId12"/>
    <p:sldId id="328" r:id="rId13"/>
    <p:sldId id="327" r:id="rId14"/>
    <p:sldId id="330" r:id="rId15"/>
    <p:sldId id="331" r:id="rId16"/>
    <p:sldId id="332" r:id="rId17"/>
    <p:sldId id="333" r:id="rId18"/>
    <p:sldId id="303" r:id="rId19"/>
    <p:sldId id="335" r:id="rId20"/>
    <p:sldId id="336" r:id="rId21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389FC"/>
    <a:srgbClr val="F2F3F6"/>
    <a:srgbClr val="F3F2F3"/>
    <a:srgbClr val="48A3F9"/>
    <a:srgbClr val="128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65" autoAdjust="0"/>
    <p:restoredTop sz="94660"/>
  </p:normalViewPr>
  <p:slideViewPr>
    <p:cSldViewPr>
      <p:cViewPr varScale="1">
        <p:scale>
          <a:sx n="66" d="100"/>
          <a:sy n="66" d="100"/>
        </p:scale>
        <p:origin x="48" y="2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493B20-3687-4A9F-9674-FF9CEF98F8BD}" type="datetimeFigureOut">
              <a:rPr lang="ru-RU" smtClean="0"/>
              <a:t>28.06.2023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A1D8DF-7D37-43FE-BE42-5C2861BBC55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952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7158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5112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0658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8862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3E3E78-58D4-45ED-ACCA-F7CF843CE4EE}" type="datetimeFigureOut">
              <a:rPr lang="ru-RU" smtClean="0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E6123-9E76-4E5C-81C8-5609286F90E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70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D40E10-5E94-46BE-94AA-CA87E0643600}" type="datetimeFigureOut">
              <a:rPr lang="ru-RU" smtClean="0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5C3D-230E-4344-8568-7ADD8F79FAB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4409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ED023B-7A87-43F5-A5EE-A9414B0CFEA7}" type="datetimeFigureOut">
              <a:rPr lang="ru-RU" smtClean="0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467CA-2DDE-4B5B-B144-415B022AB1B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9948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15609" y="593392"/>
            <a:ext cx="11360926" cy="94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75" tIns="104875" rIns="104875" bIns="104875" anchor="t" anchorCtr="0"/>
          <a:lstStyle>
            <a:lvl1pPr marL="0" marR="0" lvl="0" indent="0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239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70324" marR="0" lvl="1" indent="-376543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39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491693" marR="0" lvl="2" indent="-289649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39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99956" marR="0" lvl="3" indent="-304132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39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693735" marR="0" lvl="4" indent="-304132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39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287516" marR="0" lvl="5" indent="-304132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39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881296" marR="0" lvl="6" indent="-289649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39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489560" marR="0" lvl="7" indent="-304132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39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083340" marR="0" lvl="8" indent="-304132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395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15609" y="1688506"/>
            <a:ext cx="11360926" cy="4404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4875" tIns="104875" rIns="104875" bIns="104875" anchor="t" anchorCtr="0"/>
          <a:lstStyle>
            <a:lvl1pPr marL="521368" marR="0" lvl="0" indent="-260684" algn="l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4219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042737" marR="0" lvl="1" indent="-260684" algn="l" rtl="0">
              <a:lnSpc>
                <a:spcPct val="102000"/>
              </a:lnSpc>
              <a:spcBef>
                <a:spcPts val="1824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3193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564104" marR="0" lvl="2" indent="-260684" algn="l" rtl="0">
              <a:lnSpc>
                <a:spcPct val="102000"/>
              </a:lnSpc>
              <a:spcBef>
                <a:spcPts val="1482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2623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085473" marR="0" lvl="3" indent="-260684" algn="l" rtl="0">
              <a:lnSpc>
                <a:spcPct val="102000"/>
              </a:lnSpc>
              <a:spcBef>
                <a:spcPts val="114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2623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606841" marR="0" lvl="4" indent="-260684" algn="l" rtl="0">
              <a:lnSpc>
                <a:spcPct val="102000"/>
              </a:lnSpc>
              <a:spcBef>
                <a:spcPts val="798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2623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128209" marR="0" lvl="5" indent="-260684" algn="l" rtl="0">
              <a:lnSpc>
                <a:spcPct val="102000"/>
              </a:lnSpc>
              <a:spcBef>
                <a:spcPts val="342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2623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649578" marR="0" lvl="6" indent="-260684" algn="l" rtl="0">
              <a:lnSpc>
                <a:spcPct val="102000"/>
              </a:lnSpc>
              <a:spcBef>
                <a:spcPts val="342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2623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170945" marR="0" lvl="7" indent="-260684" algn="l" rtl="0">
              <a:lnSpc>
                <a:spcPct val="102000"/>
              </a:lnSpc>
              <a:spcBef>
                <a:spcPts val="342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2623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692314" marR="0" lvl="8" indent="-260684" algn="l" rtl="0">
              <a:lnSpc>
                <a:spcPct val="102000"/>
              </a:lnSpc>
              <a:spcBef>
                <a:spcPts val="342"/>
              </a:spcBef>
              <a:spcAft>
                <a:spcPts val="342"/>
              </a:spcAft>
              <a:buClr>
                <a:srgbClr val="000000"/>
              </a:buClr>
              <a:buSzPts val="1600"/>
              <a:buFont typeface="Calibri"/>
              <a:buNone/>
              <a:defRPr sz="2623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296810" y="6217892"/>
            <a:ext cx="731738" cy="524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3225" tIns="51625" rIns="103225" bIns="516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824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41449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B11731-CD0F-40D7-B84C-7F8A0F385593}" type="datetimeFigureOut">
              <a:rPr lang="ru-RU" smtClean="0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C9B656-C5F5-4A34-96DD-2DCD6A0E69F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253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A318AA-DA01-4E8C-9BAB-23F8598D205E}" type="datetimeFigureOut">
              <a:rPr lang="ru-RU" smtClean="0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3AB0C-6B82-4732-BDE1-E3990DEF91D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6925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323A6E-24CF-4C7D-9F0E-4DF48FFEB07D}" type="datetimeFigureOut">
              <a:rPr lang="ru-RU" smtClean="0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68659-ECBC-4FA6-87EB-82E5B3B3DDC9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9214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0498E6-73A3-42EF-8F6E-42778150A023}" type="datetimeFigureOut">
              <a:rPr lang="ru-RU" smtClean="0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0539-2C4A-4077-9E36-D26F14DCDD0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7203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982D95-1F78-4364-A10B-B76C89DE1E0F}" type="datetimeFigureOut">
              <a:rPr lang="ru-RU" smtClean="0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AA908-2D18-43F1-9ED4-267D00E84CE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557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BE6E97-4E29-445B-A833-3822F905721B}" type="datetimeFigureOut">
              <a:rPr lang="ru-RU" smtClean="0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E8EDA-8B28-440D-BCA7-DB5CF380236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766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BDBB34A-313A-402D-9ACC-F97BA94F11FF}" type="datetimeFigureOut">
              <a:rPr lang="ru-RU" smtClean="0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33AD0E-3882-4E56-B962-09324D2C07D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104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E723A1-E1DD-470A-8511-6127EC883F67}" type="datetimeFigureOut">
              <a:rPr lang="ru-RU" smtClean="0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E9A87-E52C-43FF-BB1D-6D1B00780E5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968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E668291-ED4C-4180-8101-160392E84E47}" type="datetimeFigureOut">
              <a:rPr lang="ru-RU" smtClean="0"/>
              <a:pPr>
                <a:defRPr/>
              </a:pPr>
              <a:t>28.06.2023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E3049-DA4E-43CC-BAC3-96843C7B9AF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1232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ebp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-31669"/>
            <a:ext cx="12227022" cy="6858000"/>
          </a:xfrm>
          <a:prstGeom prst="rect">
            <a:avLst/>
          </a:prstGeom>
          <a:gradFill flip="none" rotWithShape="1">
            <a:gsLst>
              <a:gs pos="18000">
                <a:srgbClr val="FFFFFF">
                  <a:alpha val="34000"/>
                </a:srgbClr>
              </a:gs>
              <a:gs pos="100000">
                <a:schemeClr val="bg1">
                  <a:lumMod val="75000"/>
                  <a:alpha val="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45" y="-117182"/>
            <a:ext cx="12226777" cy="4398338"/>
          </a:xfrm>
          <a:custGeom>
            <a:avLst/>
            <a:gdLst>
              <a:gd name="connsiteX0" fmla="*/ 0 w 12192000"/>
              <a:gd name="connsiteY0" fmla="*/ 0 h 3068960"/>
              <a:gd name="connsiteX1" fmla="*/ 12192000 w 12192000"/>
              <a:gd name="connsiteY1" fmla="*/ 0 h 3068960"/>
              <a:gd name="connsiteX2" fmla="*/ 12192000 w 12192000"/>
              <a:gd name="connsiteY2" fmla="*/ 3068960 h 3068960"/>
              <a:gd name="connsiteX3" fmla="*/ 0 w 12192000"/>
              <a:gd name="connsiteY3" fmla="*/ 3068960 h 3068960"/>
              <a:gd name="connsiteX4" fmla="*/ 0 w 12192000"/>
              <a:gd name="connsiteY4" fmla="*/ 0 h 30689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19050 w 12192000"/>
              <a:gd name="connsiteY3" fmla="*/ 5507360 h 5507360"/>
              <a:gd name="connsiteX4" fmla="*/ 0 w 12192000"/>
              <a:gd name="connsiteY4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2819400 w 12192000"/>
              <a:gd name="connsiteY3" fmla="*/ 4933950 h 5507360"/>
              <a:gd name="connsiteX4" fmla="*/ 19050 w 12192000"/>
              <a:gd name="connsiteY4" fmla="*/ 5507360 h 5507360"/>
              <a:gd name="connsiteX5" fmla="*/ 0 w 12192000"/>
              <a:gd name="connsiteY5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2724150 w 12192000"/>
              <a:gd name="connsiteY3" fmla="*/ 5372100 h 5507360"/>
              <a:gd name="connsiteX4" fmla="*/ 19050 w 12192000"/>
              <a:gd name="connsiteY4" fmla="*/ 5507360 h 5507360"/>
              <a:gd name="connsiteX5" fmla="*/ 0 w 12192000"/>
              <a:gd name="connsiteY5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5105400 w 12192000"/>
              <a:gd name="connsiteY3" fmla="*/ 4800600 h 5507360"/>
              <a:gd name="connsiteX4" fmla="*/ 2724150 w 12192000"/>
              <a:gd name="connsiteY4" fmla="*/ 5372100 h 5507360"/>
              <a:gd name="connsiteX5" fmla="*/ 19050 w 12192000"/>
              <a:gd name="connsiteY5" fmla="*/ 5507360 h 5507360"/>
              <a:gd name="connsiteX6" fmla="*/ 0 w 12192000"/>
              <a:gd name="connsiteY6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4572000 w 12192000"/>
              <a:gd name="connsiteY3" fmla="*/ 2686050 h 5507360"/>
              <a:gd name="connsiteX4" fmla="*/ 2724150 w 12192000"/>
              <a:gd name="connsiteY4" fmla="*/ 5372100 h 5507360"/>
              <a:gd name="connsiteX5" fmla="*/ 19050 w 12192000"/>
              <a:gd name="connsiteY5" fmla="*/ 5507360 h 5507360"/>
              <a:gd name="connsiteX6" fmla="*/ 0 w 12192000"/>
              <a:gd name="connsiteY6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5753100 w 12192000"/>
              <a:gd name="connsiteY3" fmla="*/ 4171950 h 5507360"/>
              <a:gd name="connsiteX4" fmla="*/ 2724150 w 12192000"/>
              <a:gd name="connsiteY4" fmla="*/ 5372100 h 5507360"/>
              <a:gd name="connsiteX5" fmla="*/ 19050 w 12192000"/>
              <a:gd name="connsiteY5" fmla="*/ 5507360 h 5507360"/>
              <a:gd name="connsiteX6" fmla="*/ 0 w 12192000"/>
              <a:gd name="connsiteY6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8648700 w 12192000"/>
              <a:gd name="connsiteY3" fmla="*/ 3714750 h 5507360"/>
              <a:gd name="connsiteX4" fmla="*/ 5753100 w 12192000"/>
              <a:gd name="connsiteY4" fmla="*/ 4171950 h 5507360"/>
              <a:gd name="connsiteX5" fmla="*/ 2724150 w 12192000"/>
              <a:gd name="connsiteY5" fmla="*/ 5372100 h 5507360"/>
              <a:gd name="connsiteX6" fmla="*/ 19050 w 12192000"/>
              <a:gd name="connsiteY6" fmla="*/ 5507360 h 5507360"/>
              <a:gd name="connsiteX7" fmla="*/ 0 w 12192000"/>
              <a:gd name="connsiteY7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8724900 w 12192000"/>
              <a:gd name="connsiteY3" fmla="*/ 4267200 h 5507360"/>
              <a:gd name="connsiteX4" fmla="*/ 5753100 w 12192000"/>
              <a:gd name="connsiteY4" fmla="*/ 4171950 h 5507360"/>
              <a:gd name="connsiteX5" fmla="*/ 2724150 w 12192000"/>
              <a:gd name="connsiteY5" fmla="*/ 5372100 h 5507360"/>
              <a:gd name="connsiteX6" fmla="*/ 19050 w 12192000"/>
              <a:gd name="connsiteY6" fmla="*/ 5507360 h 5507360"/>
              <a:gd name="connsiteX7" fmla="*/ 0 w 12192000"/>
              <a:gd name="connsiteY7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10572750 w 12192000"/>
              <a:gd name="connsiteY3" fmla="*/ 3638550 h 5507360"/>
              <a:gd name="connsiteX4" fmla="*/ 8724900 w 12192000"/>
              <a:gd name="connsiteY4" fmla="*/ 4267200 h 5507360"/>
              <a:gd name="connsiteX5" fmla="*/ 5753100 w 12192000"/>
              <a:gd name="connsiteY5" fmla="*/ 4171950 h 5507360"/>
              <a:gd name="connsiteX6" fmla="*/ 2724150 w 12192000"/>
              <a:gd name="connsiteY6" fmla="*/ 5372100 h 5507360"/>
              <a:gd name="connsiteX7" fmla="*/ 19050 w 12192000"/>
              <a:gd name="connsiteY7" fmla="*/ 5507360 h 5507360"/>
              <a:gd name="connsiteX8" fmla="*/ 0 w 12192000"/>
              <a:gd name="connsiteY8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9982200 w 12192000"/>
              <a:gd name="connsiteY3" fmla="*/ 2609850 h 5507360"/>
              <a:gd name="connsiteX4" fmla="*/ 8724900 w 12192000"/>
              <a:gd name="connsiteY4" fmla="*/ 4267200 h 5507360"/>
              <a:gd name="connsiteX5" fmla="*/ 5753100 w 12192000"/>
              <a:gd name="connsiteY5" fmla="*/ 4171950 h 5507360"/>
              <a:gd name="connsiteX6" fmla="*/ 2724150 w 12192000"/>
              <a:gd name="connsiteY6" fmla="*/ 5372100 h 5507360"/>
              <a:gd name="connsiteX7" fmla="*/ 19050 w 12192000"/>
              <a:gd name="connsiteY7" fmla="*/ 5507360 h 5507360"/>
              <a:gd name="connsiteX8" fmla="*/ 0 w 12192000"/>
              <a:gd name="connsiteY8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10687050 w 12192000"/>
              <a:gd name="connsiteY3" fmla="*/ 3333750 h 5507360"/>
              <a:gd name="connsiteX4" fmla="*/ 8724900 w 12192000"/>
              <a:gd name="connsiteY4" fmla="*/ 4267200 h 5507360"/>
              <a:gd name="connsiteX5" fmla="*/ 5753100 w 12192000"/>
              <a:gd name="connsiteY5" fmla="*/ 4171950 h 5507360"/>
              <a:gd name="connsiteX6" fmla="*/ 2724150 w 12192000"/>
              <a:gd name="connsiteY6" fmla="*/ 5372100 h 5507360"/>
              <a:gd name="connsiteX7" fmla="*/ 19050 w 12192000"/>
              <a:gd name="connsiteY7" fmla="*/ 5507360 h 5507360"/>
              <a:gd name="connsiteX8" fmla="*/ 0 w 12192000"/>
              <a:gd name="connsiteY8" fmla="*/ 0 h 5507360"/>
              <a:gd name="connsiteX0" fmla="*/ 0 w 12192000"/>
              <a:gd name="connsiteY0" fmla="*/ 0 h 5374010"/>
              <a:gd name="connsiteX1" fmla="*/ 12192000 w 12192000"/>
              <a:gd name="connsiteY1" fmla="*/ 0 h 5374010"/>
              <a:gd name="connsiteX2" fmla="*/ 12192000 w 12192000"/>
              <a:gd name="connsiteY2" fmla="*/ 3068960 h 5374010"/>
              <a:gd name="connsiteX3" fmla="*/ 10687050 w 12192000"/>
              <a:gd name="connsiteY3" fmla="*/ 3333750 h 5374010"/>
              <a:gd name="connsiteX4" fmla="*/ 8724900 w 12192000"/>
              <a:gd name="connsiteY4" fmla="*/ 4267200 h 5374010"/>
              <a:gd name="connsiteX5" fmla="*/ 5753100 w 12192000"/>
              <a:gd name="connsiteY5" fmla="*/ 4171950 h 5374010"/>
              <a:gd name="connsiteX6" fmla="*/ 2724150 w 12192000"/>
              <a:gd name="connsiteY6" fmla="*/ 5372100 h 5374010"/>
              <a:gd name="connsiteX7" fmla="*/ 69850 w 12192000"/>
              <a:gd name="connsiteY7" fmla="*/ 5374010 h 5374010"/>
              <a:gd name="connsiteX8" fmla="*/ 0 w 12192000"/>
              <a:gd name="connsiteY8" fmla="*/ 0 h 5374010"/>
              <a:gd name="connsiteX0" fmla="*/ 6350 w 12198350"/>
              <a:gd name="connsiteY0" fmla="*/ 0 h 5469260"/>
              <a:gd name="connsiteX1" fmla="*/ 12198350 w 12198350"/>
              <a:gd name="connsiteY1" fmla="*/ 0 h 5469260"/>
              <a:gd name="connsiteX2" fmla="*/ 12198350 w 12198350"/>
              <a:gd name="connsiteY2" fmla="*/ 3068960 h 5469260"/>
              <a:gd name="connsiteX3" fmla="*/ 10693400 w 12198350"/>
              <a:gd name="connsiteY3" fmla="*/ 3333750 h 5469260"/>
              <a:gd name="connsiteX4" fmla="*/ 8731250 w 12198350"/>
              <a:gd name="connsiteY4" fmla="*/ 4267200 h 5469260"/>
              <a:gd name="connsiteX5" fmla="*/ 5759450 w 12198350"/>
              <a:gd name="connsiteY5" fmla="*/ 4171950 h 5469260"/>
              <a:gd name="connsiteX6" fmla="*/ 2730500 w 12198350"/>
              <a:gd name="connsiteY6" fmla="*/ 5372100 h 5469260"/>
              <a:gd name="connsiteX7" fmla="*/ 0 w 12198350"/>
              <a:gd name="connsiteY7" fmla="*/ 5469260 h 5469260"/>
              <a:gd name="connsiteX8" fmla="*/ 6350 w 12198350"/>
              <a:gd name="connsiteY8" fmla="*/ 0 h 5469260"/>
              <a:gd name="connsiteX0" fmla="*/ 6350 w 12198350"/>
              <a:gd name="connsiteY0" fmla="*/ 0 h 5483247"/>
              <a:gd name="connsiteX1" fmla="*/ 12198350 w 12198350"/>
              <a:gd name="connsiteY1" fmla="*/ 0 h 5483247"/>
              <a:gd name="connsiteX2" fmla="*/ 12198350 w 12198350"/>
              <a:gd name="connsiteY2" fmla="*/ 3068960 h 5483247"/>
              <a:gd name="connsiteX3" fmla="*/ 10693400 w 12198350"/>
              <a:gd name="connsiteY3" fmla="*/ 3333750 h 5483247"/>
              <a:gd name="connsiteX4" fmla="*/ 8731250 w 12198350"/>
              <a:gd name="connsiteY4" fmla="*/ 4267200 h 5483247"/>
              <a:gd name="connsiteX5" fmla="*/ 5759450 w 12198350"/>
              <a:gd name="connsiteY5" fmla="*/ 4171950 h 5483247"/>
              <a:gd name="connsiteX6" fmla="*/ 2730500 w 12198350"/>
              <a:gd name="connsiteY6" fmla="*/ 5372100 h 5483247"/>
              <a:gd name="connsiteX7" fmla="*/ 0 w 12198350"/>
              <a:gd name="connsiteY7" fmla="*/ 5469260 h 5483247"/>
              <a:gd name="connsiteX8" fmla="*/ 6350 w 12198350"/>
              <a:gd name="connsiteY8" fmla="*/ 0 h 5483247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59450 w 12198350"/>
              <a:gd name="connsiteY5" fmla="*/ 417195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59450 w 12198350"/>
              <a:gd name="connsiteY5" fmla="*/ 417195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59450 w 12198350"/>
              <a:gd name="connsiteY5" fmla="*/ 417195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59450 w 12198350"/>
              <a:gd name="connsiteY5" fmla="*/ 417195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68000 w 12198350"/>
              <a:gd name="connsiteY3" fmla="*/ 318770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712450 w 12198350"/>
              <a:gd name="connsiteY3" fmla="*/ 33464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712450 w 12198350"/>
              <a:gd name="connsiteY3" fmla="*/ 33464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712450 w 12198350"/>
              <a:gd name="connsiteY3" fmla="*/ 33464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712450 w 12198350"/>
              <a:gd name="connsiteY3" fmla="*/ 33464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712450 w 12198350"/>
              <a:gd name="connsiteY3" fmla="*/ 33464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203113"/>
              <a:gd name="connsiteY0" fmla="*/ 0 h 5511830"/>
              <a:gd name="connsiteX1" fmla="*/ 12198350 w 12203113"/>
              <a:gd name="connsiteY1" fmla="*/ 0 h 5511830"/>
              <a:gd name="connsiteX2" fmla="*/ 12203113 w 12203113"/>
              <a:gd name="connsiteY2" fmla="*/ 3102297 h 5511830"/>
              <a:gd name="connsiteX3" fmla="*/ 10712450 w 12203113"/>
              <a:gd name="connsiteY3" fmla="*/ 3346450 h 5511830"/>
              <a:gd name="connsiteX4" fmla="*/ 8432800 w 12203113"/>
              <a:gd name="connsiteY4" fmla="*/ 4286250 h 5511830"/>
              <a:gd name="connsiteX5" fmla="*/ 5765800 w 12203113"/>
              <a:gd name="connsiteY5" fmla="*/ 4203700 h 5511830"/>
              <a:gd name="connsiteX6" fmla="*/ 2730500 w 12203113"/>
              <a:gd name="connsiteY6" fmla="*/ 5372100 h 5511830"/>
              <a:gd name="connsiteX7" fmla="*/ 0 w 12203113"/>
              <a:gd name="connsiteY7" fmla="*/ 5469260 h 5511830"/>
              <a:gd name="connsiteX8" fmla="*/ 6350 w 12203113"/>
              <a:gd name="connsiteY8" fmla="*/ 0 h 5511830"/>
              <a:gd name="connsiteX0" fmla="*/ 6350 w 12203113"/>
              <a:gd name="connsiteY0" fmla="*/ 0 h 5511830"/>
              <a:gd name="connsiteX1" fmla="*/ 12198350 w 12203113"/>
              <a:gd name="connsiteY1" fmla="*/ 0 h 5511830"/>
              <a:gd name="connsiteX2" fmla="*/ 12203113 w 12203113"/>
              <a:gd name="connsiteY2" fmla="*/ 3102297 h 5511830"/>
              <a:gd name="connsiteX3" fmla="*/ 10712450 w 12203113"/>
              <a:gd name="connsiteY3" fmla="*/ 3346450 h 5511830"/>
              <a:gd name="connsiteX4" fmla="*/ 8432800 w 12203113"/>
              <a:gd name="connsiteY4" fmla="*/ 4286250 h 5511830"/>
              <a:gd name="connsiteX5" fmla="*/ 5765800 w 12203113"/>
              <a:gd name="connsiteY5" fmla="*/ 4203700 h 5511830"/>
              <a:gd name="connsiteX6" fmla="*/ 2730500 w 12203113"/>
              <a:gd name="connsiteY6" fmla="*/ 5372100 h 5511830"/>
              <a:gd name="connsiteX7" fmla="*/ 0 w 12203113"/>
              <a:gd name="connsiteY7" fmla="*/ 5469260 h 5511830"/>
              <a:gd name="connsiteX8" fmla="*/ 6350 w 12203113"/>
              <a:gd name="connsiteY8" fmla="*/ 0 h 5511830"/>
              <a:gd name="connsiteX0" fmla="*/ 6350 w 12203113"/>
              <a:gd name="connsiteY0" fmla="*/ 0 h 5511830"/>
              <a:gd name="connsiteX1" fmla="*/ 12198350 w 12203113"/>
              <a:gd name="connsiteY1" fmla="*/ 0 h 5511830"/>
              <a:gd name="connsiteX2" fmla="*/ 12203113 w 12203113"/>
              <a:gd name="connsiteY2" fmla="*/ 3102297 h 5511830"/>
              <a:gd name="connsiteX3" fmla="*/ 10712450 w 12203113"/>
              <a:gd name="connsiteY3" fmla="*/ 3346450 h 5511830"/>
              <a:gd name="connsiteX4" fmla="*/ 8432800 w 12203113"/>
              <a:gd name="connsiteY4" fmla="*/ 4286250 h 5511830"/>
              <a:gd name="connsiteX5" fmla="*/ 5765800 w 12203113"/>
              <a:gd name="connsiteY5" fmla="*/ 4203700 h 5511830"/>
              <a:gd name="connsiteX6" fmla="*/ 2730500 w 12203113"/>
              <a:gd name="connsiteY6" fmla="*/ 5372100 h 5511830"/>
              <a:gd name="connsiteX7" fmla="*/ 0 w 12203113"/>
              <a:gd name="connsiteY7" fmla="*/ 5469260 h 5511830"/>
              <a:gd name="connsiteX8" fmla="*/ 6350 w 12203113"/>
              <a:gd name="connsiteY8" fmla="*/ 0 h 5511830"/>
              <a:gd name="connsiteX0" fmla="*/ 6350 w 12203113"/>
              <a:gd name="connsiteY0" fmla="*/ 0 h 5511830"/>
              <a:gd name="connsiteX1" fmla="*/ 12198350 w 12203113"/>
              <a:gd name="connsiteY1" fmla="*/ 0 h 5511830"/>
              <a:gd name="connsiteX2" fmla="*/ 12203113 w 12203113"/>
              <a:gd name="connsiteY2" fmla="*/ 3102297 h 5511830"/>
              <a:gd name="connsiteX3" fmla="*/ 10712450 w 12203113"/>
              <a:gd name="connsiteY3" fmla="*/ 3346450 h 5511830"/>
              <a:gd name="connsiteX4" fmla="*/ 8432800 w 12203113"/>
              <a:gd name="connsiteY4" fmla="*/ 4286250 h 5511830"/>
              <a:gd name="connsiteX5" fmla="*/ 5765800 w 12203113"/>
              <a:gd name="connsiteY5" fmla="*/ 4203700 h 5511830"/>
              <a:gd name="connsiteX6" fmla="*/ 2730500 w 12203113"/>
              <a:gd name="connsiteY6" fmla="*/ 5372100 h 5511830"/>
              <a:gd name="connsiteX7" fmla="*/ 0 w 12203113"/>
              <a:gd name="connsiteY7" fmla="*/ 5469260 h 5511830"/>
              <a:gd name="connsiteX8" fmla="*/ 6350 w 12203113"/>
              <a:gd name="connsiteY8" fmla="*/ 0 h 5511830"/>
              <a:gd name="connsiteX0" fmla="*/ 6350 w 12203113"/>
              <a:gd name="connsiteY0" fmla="*/ 0 h 5511830"/>
              <a:gd name="connsiteX1" fmla="*/ 12198350 w 12203113"/>
              <a:gd name="connsiteY1" fmla="*/ 0 h 5511830"/>
              <a:gd name="connsiteX2" fmla="*/ 12203113 w 12203113"/>
              <a:gd name="connsiteY2" fmla="*/ 3102297 h 5511830"/>
              <a:gd name="connsiteX3" fmla="*/ 10712450 w 12203113"/>
              <a:gd name="connsiteY3" fmla="*/ 3346450 h 5511830"/>
              <a:gd name="connsiteX4" fmla="*/ 8432800 w 12203113"/>
              <a:gd name="connsiteY4" fmla="*/ 4286250 h 5511830"/>
              <a:gd name="connsiteX5" fmla="*/ 5765800 w 12203113"/>
              <a:gd name="connsiteY5" fmla="*/ 4203700 h 5511830"/>
              <a:gd name="connsiteX6" fmla="*/ 2730500 w 12203113"/>
              <a:gd name="connsiteY6" fmla="*/ 5372100 h 5511830"/>
              <a:gd name="connsiteX7" fmla="*/ 0 w 12203113"/>
              <a:gd name="connsiteY7" fmla="*/ 5469260 h 5511830"/>
              <a:gd name="connsiteX8" fmla="*/ 6350 w 12203113"/>
              <a:gd name="connsiteY8" fmla="*/ 0 h 551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3113" h="5511830">
                <a:moveTo>
                  <a:pt x="6350" y="0"/>
                </a:moveTo>
                <a:lnTo>
                  <a:pt x="12198350" y="0"/>
                </a:lnTo>
                <a:cubicBezTo>
                  <a:pt x="12199938" y="1034099"/>
                  <a:pt x="12201525" y="2068198"/>
                  <a:pt x="12203113" y="3102297"/>
                </a:cubicBezTo>
                <a:cubicBezTo>
                  <a:pt x="11679238" y="3075732"/>
                  <a:pt x="11195050" y="3038053"/>
                  <a:pt x="10712450" y="3346450"/>
                </a:cubicBezTo>
                <a:cubicBezTo>
                  <a:pt x="9749367" y="3810000"/>
                  <a:pt x="9351433" y="4235450"/>
                  <a:pt x="8432800" y="4286250"/>
                </a:cubicBezTo>
                <a:cubicBezTo>
                  <a:pt x="7476067" y="4290483"/>
                  <a:pt x="6843183" y="3920067"/>
                  <a:pt x="5765800" y="4203700"/>
                </a:cubicBezTo>
                <a:cubicBezTo>
                  <a:pt x="4711700" y="4533900"/>
                  <a:pt x="3867150" y="5124450"/>
                  <a:pt x="2730500" y="5372100"/>
                </a:cubicBezTo>
                <a:cubicBezTo>
                  <a:pt x="1521883" y="5569587"/>
                  <a:pt x="986367" y="5513073"/>
                  <a:pt x="0" y="5469260"/>
                </a:cubicBezTo>
                <a:cubicBezTo>
                  <a:pt x="2117" y="3646173"/>
                  <a:pt x="4233" y="1823087"/>
                  <a:pt x="6350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 l="-2000" t="-85000" r="-1000" b="-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4"/>
          <p:cNvSpPr/>
          <p:nvPr/>
        </p:nvSpPr>
        <p:spPr>
          <a:xfrm>
            <a:off x="-24680" y="-99674"/>
            <a:ext cx="12251702" cy="4388132"/>
          </a:xfrm>
          <a:custGeom>
            <a:avLst/>
            <a:gdLst>
              <a:gd name="connsiteX0" fmla="*/ 0 w 12192000"/>
              <a:gd name="connsiteY0" fmla="*/ 0 h 3068960"/>
              <a:gd name="connsiteX1" fmla="*/ 12192000 w 12192000"/>
              <a:gd name="connsiteY1" fmla="*/ 0 h 3068960"/>
              <a:gd name="connsiteX2" fmla="*/ 12192000 w 12192000"/>
              <a:gd name="connsiteY2" fmla="*/ 3068960 h 3068960"/>
              <a:gd name="connsiteX3" fmla="*/ 0 w 12192000"/>
              <a:gd name="connsiteY3" fmla="*/ 3068960 h 3068960"/>
              <a:gd name="connsiteX4" fmla="*/ 0 w 12192000"/>
              <a:gd name="connsiteY4" fmla="*/ 0 h 30689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19050 w 12192000"/>
              <a:gd name="connsiteY3" fmla="*/ 5507360 h 5507360"/>
              <a:gd name="connsiteX4" fmla="*/ 0 w 12192000"/>
              <a:gd name="connsiteY4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2819400 w 12192000"/>
              <a:gd name="connsiteY3" fmla="*/ 4933950 h 5507360"/>
              <a:gd name="connsiteX4" fmla="*/ 19050 w 12192000"/>
              <a:gd name="connsiteY4" fmla="*/ 5507360 h 5507360"/>
              <a:gd name="connsiteX5" fmla="*/ 0 w 12192000"/>
              <a:gd name="connsiteY5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2724150 w 12192000"/>
              <a:gd name="connsiteY3" fmla="*/ 5372100 h 5507360"/>
              <a:gd name="connsiteX4" fmla="*/ 19050 w 12192000"/>
              <a:gd name="connsiteY4" fmla="*/ 5507360 h 5507360"/>
              <a:gd name="connsiteX5" fmla="*/ 0 w 12192000"/>
              <a:gd name="connsiteY5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5105400 w 12192000"/>
              <a:gd name="connsiteY3" fmla="*/ 4800600 h 5507360"/>
              <a:gd name="connsiteX4" fmla="*/ 2724150 w 12192000"/>
              <a:gd name="connsiteY4" fmla="*/ 5372100 h 5507360"/>
              <a:gd name="connsiteX5" fmla="*/ 19050 w 12192000"/>
              <a:gd name="connsiteY5" fmla="*/ 5507360 h 5507360"/>
              <a:gd name="connsiteX6" fmla="*/ 0 w 12192000"/>
              <a:gd name="connsiteY6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4572000 w 12192000"/>
              <a:gd name="connsiteY3" fmla="*/ 2686050 h 5507360"/>
              <a:gd name="connsiteX4" fmla="*/ 2724150 w 12192000"/>
              <a:gd name="connsiteY4" fmla="*/ 5372100 h 5507360"/>
              <a:gd name="connsiteX5" fmla="*/ 19050 w 12192000"/>
              <a:gd name="connsiteY5" fmla="*/ 5507360 h 5507360"/>
              <a:gd name="connsiteX6" fmla="*/ 0 w 12192000"/>
              <a:gd name="connsiteY6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5753100 w 12192000"/>
              <a:gd name="connsiteY3" fmla="*/ 4171950 h 5507360"/>
              <a:gd name="connsiteX4" fmla="*/ 2724150 w 12192000"/>
              <a:gd name="connsiteY4" fmla="*/ 5372100 h 5507360"/>
              <a:gd name="connsiteX5" fmla="*/ 19050 w 12192000"/>
              <a:gd name="connsiteY5" fmla="*/ 5507360 h 5507360"/>
              <a:gd name="connsiteX6" fmla="*/ 0 w 12192000"/>
              <a:gd name="connsiteY6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8648700 w 12192000"/>
              <a:gd name="connsiteY3" fmla="*/ 3714750 h 5507360"/>
              <a:gd name="connsiteX4" fmla="*/ 5753100 w 12192000"/>
              <a:gd name="connsiteY4" fmla="*/ 4171950 h 5507360"/>
              <a:gd name="connsiteX5" fmla="*/ 2724150 w 12192000"/>
              <a:gd name="connsiteY5" fmla="*/ 5372100 h 5507360"/>
              <a:gd name="connsiteX6" fmla="*/ 19050 w 12192000"/>
              <a:gd name="connsiteY6" fmla="*/ 5507360 h 5507360"/>
              <a:gd name="connsiteX7" fmla="*/ 0 w 12192000"/>
              <a:gd name="connsiteY7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8724900 w 12192000"/>
              <a:gd name="connsiteY3" fmla="*/ 4267200 h 5507360"/>
              <a:gd name="connsiteX4" fmla="*/ 5753100 w 12192000"/>
              <a:gd name="connsiteY4" fmla="*/ 4171950 h 5507360"/>
              <a:gd name="connsiteX5" fmla="*/ 2724150 w 12192000"/>
              <a:gd name="connsiteY5" fmla="*/ 5372100 h 5507360"/>
              <a:gd name="connsiteX6" fmla="*/ 19050 w 12192000"/>
              <a:gd name="connsiteY6" fmla="*/ 5507360 h 5507360"/>
              <a:gd name="connsiteX7" fmla="*/ 0 w 12192000"/>
              <a:gd name="connsiteY7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10572750 w 12192000"/>
              <a:gd name="connsiteY3" fmla="*/ 3638550 h 5507360"/>
              <a:gd name="connsiteX4" fmla="*/ 8724900 w 12192000"/>
              <a:gd name="connsiteY4" fmla="*/ 4267200 h 5507360"/>
              <a:gd name="connsiteX5" fmla="*/ 5753100 w 12192000"/>
              <a:gd name="connsiteY5" fmla="*/ 4171950 h 5507360"/>
              <a:gd name="connsiteX6" fmla="*/ 2724150 w 12192000"/>
              <a:gd name="connsiteY6" fmla="*/ 5372100 h 5507360"/>
              <a:gd name="connsiteX7" fmla="*/ 19050 w 12192000"/>
              <a:gd name="connsiteY7" fmla="*/ 5507360 h 5507360"/>
              <a:gd name="connsiteX8" fmla="*/ 0 w 12192000"/>
              <a:gd name="connsiteY8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9982200 w 12192000"/>
              <a:gd name="connsiteY3" fmla="*/ 2609850 h 5507360"/>
              <a:gd name="connsiteX4" fmla="*/ 8724900 w 12192000"/>
              <a:gd name="connsiteY4" fmla="*/ 4267200 h 5507360"/>
              <a:gd name="connsiteX5" fmla="*/ 5753100 w 12192000"/>
              <a:gd name="connsiteY5" fmla="*/ 4171950 h 5507360"/>
              <a:gd name="connsiteX6" fmla="*/ 2724150 w 12192000"/>
              <a:gd name="connsiteY6" fmla="*/ 5372100 h 5507360"/>
              <a:gd name="connsiteX7" fmla="*/ 19050 w 12192000"/>
              <a:gd name="connsiteY7" fmla="*/ 5507360 h 5507360"/>
              <a:gd name="connsiteX8" fmla="*/ 0 w 12192000"/>
              <a:gd name="connsiteY8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10687050 w 12192000"/>
              <a:gd name="connsiteY3" fmla="*/ 3333750 h 5507360"/>
              <a:gd name="connsiteX4" fmla="*/ 8724900 w 12192000"/>
              <a:gd name="connsiteY4" fmla="*/ 4267200 h 5507360"/>
              <a:gd name="connsiteX5" fmla="*/ 5753100 w 12192000"/>
              <a:gd name="connsiteY5" fmla="*/ 4171950 h 5507360"/>
              <a:gd name="connsiteX6" fmla="*/ 2724150 w 12192000"/>
              <a:gd name="connsiteY6" fmla="*/ 5372100 h 5507360"/>
              <a:gd name="connsiteX7" fmla="*/ 19050 w 12192000"/>
              <a:gd name="connsiteY7" fmla="*/ 5507360 h 5507360"/>
              <a:gd name="connsiteX8" fmla="*/ 0 w 12192000"/>
              <a:gd name="connsiteY8" fmla="*/ 0 h 5507360"/>
              <a:gd name="connsiteX0" fmla="*/ 0 w 12192000"/>
              <a:gd name="connsiteY0" fmla="*/ 0 h 5374010"/>
              <a:gd name="connsiteX1" fmla="*/ 12192000 w 12192000"/>
              <a:gd name="connsiteY1" fmla="*/ 0 h 5374010"/>
              <a:gd name="connsiteX2" fmla="*/ 12192000 w 12192000"/>
              <a:gd name="connsiteY2" fmla="*/ 3068960 h 5374010"/>
              <a:gd name="connsiteX3" fmla="*/ 10687050 w 12192000"/>
              <a:gd name="connsiteY3" fmla="*/ 3333750 h 5374010"/>
              <a:gd name="connsiteX4" fmla="*/ 8724900 w 12192000"/>
              <a:gd name="connsiteY4" fmla="*/ 4267200 h 5374010"/>
              <a:gd name="connsiteX5" fmla="*/ 5753100 w 12192000"/>
              <a:gd name="connsiteY5" fmla="*/ 4171950 h 5374010"/>
              <a:gd name="connsiteX6" fmla="*/ 2724150 w 12192000"/>
              <a:gd name="connsiteY6" fmla="*/ 5372100 h 5374010"/>
              <a:gd name="connsiteX7" fmla="*/ 69850 w 12192000"/>
              <a:gd name="connsiteY7" fmla="*/ 5374010 h 5374010"/>
              <a:gd name="connsiteX8" fmla="*/ 0 w 12192000"/>
              <a:gd name="connsiteY8" fmla="*/ 0 h 5374010"/>
              <a:gd name="connsiteX0" fmla="*/ 6350 w 12198350"/>
              <a:gd name="connsiteY0" fmla="*/ 0 h 5469260"/>
              <a:gd name="connsiteX1" fmla="*/ 12198350 w 12198350"/>
              <a:gd name="connsiteY1" fmla="*/ 0 h 5469260"/>
              <a:gd name="connsiteX2" fmla="*/ 12198350 w 12198350"/>
              <a:gd name="connsiteY2" fmla="*/ 3068960 h 5469260"/>
              <a:gd name="connsiteX3" fmla="*/ 10693400 w 12198350"/>
              <a:gd name="connsiteY3" fmla="*/ 3333750 h 5469260"/>
              <a:gd name="connsiteX4" fmla="*/ 8731250 w 12198350"/>
              <a:gd name="connsiteY4" fmla="*/ 4267200 h 5469260"/>
              <a:gd name="connsiteX5" fmla="*/ 5759450 w 12198350"/>
              <a:gd name="connsiteY5" fmla="*/ 4171950 h 5469260"/>
              <a:gd name="connsiteX6" fmla="*/ 2730500 w 12198350"/>
              <a:gd name="connsiteY6" fmla="*/ 5372100 h 5469260"/>
              <a:gd name="connsiteX7" fmla="*/ 0 w 12198350"/>
              <a:gd name="connsiteY7" fmla="*/ 5469260 h 5469260"/>
              <a:gd name="connsiteX8" fmla="*/ 6350 w 12198350"/>
              <a:gd name="connsiteY8" fmla="*/ 0 h 5469260"/>
              <a:gd name="connsiteX0" fmla="*/ 6350 w 12198350"/>
              <a:gd name="connsiteY0" fmla="*/ 0 h 5483247"/>
              <a:gd name="connsiteX1" fmla="*/ 12198350 w 12198350"/>
              <a:gd name="connsiteY1" fmla="*/ 0 h 5483247"/>
              <a:gd name="connsiteX2" fmla="*/ 12198350 w 12198350"/>
              <a:gd name="connsiteY2" fmla="*/ 3068960 h 5483247"/>
              <a:gd name="connsiteX3" fmla="*/ 10693400 w 12198350"/>
              <a:gd name="connsiteY3" fmla="*/ 3333750 h 5483247"/>
              <a:gd name="connsiteX4" fmla="*/ 8731250 w 12198350"/>
              <a:gd name="connsiteY4" fmla="*/ 4267200 h 5483247"/>
              <a:gd name="connsiteX5" fmla="*/ 5759450 w 12198350"/>
              <a:gd name="connsiteY5" fmla="*/ 4171950 h 5483247"/>
              <a:gd name="connsiteX6" fmla="*/ 2730500 w 12198350"/>
              <a:gd name="connsiteY6" fmla="*/ 5372100 h 5483247"/>
              <a:gd name="connsiteX7" fmla="*/ 0 w 12198350"/>
              <a:gd name="connsiteY7" fmla="*/ 5469260 h 5483247"/>
              <a:gd name="connsiteX8" fmla="*/ 6350 w 12198350"/>
              <a:gd name="connsiteY8" fmla="*/ 0 h 5483247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59450 w 12198350"/>
              <a:gd name="connsiteY5" fmla="*/ 417195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59450 w 12198350"/>
              <a:gd name="connsiteY5" fmla="*/ 417195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59450 w 12198350"/>
              <a:gd name="connsiteY5" fmla="*/ 417195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59450 w 12198350"/>
              <a:gd name="connsiteY5" fmla="*/ 417195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68000 w 12198350"/>
              <a:gd name="connsiteY3" fmla="*/ 318770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712450 w 12198350"/>
              <a:gd name="connsiteY3" fmla="*/ 33464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712450 w 12198350"/>
              <a:gd name="connsiteY3" fmla="*/ 33464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712450 w 12198350"/>
              <a:gd name="connsiteY3" fmla="*/ 33464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712450 w 12198350"/>
              <a:gd name="connsiteY3" fmla="*/ 33464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712450 w 12198350"/>
              <a:gd name="connsiteY3" fmla="*/ 33464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203113"/>
              <a:gd name="connsiteY0" fmla="*/ 0 h 5511830"/>
              <a:gd name="connsiteX1" fmla="*/ 12198350 w 12203113"/>
              <a:gd name="connsiteY1" fmla="*/ 0 h 5511830"/>
              <a:gd name="connsiteX2" fmla="*/ 12203113 w 12203113"/>
              <a:gd name="connsiteY2" fmla="*/ 3102297 h 5511830"/>
              <a:gd name="connsiteX3" fmla="*/ 10712450 w 12203113"/>
              <a:gd name="connsiteY3" fmla="*/ 3346450 h 5511830"/>
              <a:gd name="connsiteX4" fmla="*/ 8432800 w 12203113"/>
              <a:gd name="connsiteY4" fmla="*/ 4286250 h 5511830"/>
              <a:gd name="connsiteX5" fmla="*/ 5765800 w 12203113"/>
              <a:gd name="connsiteY5" fmla="*/ 4203700 h 5511830"/>
              <a:gd name="connsiteX6" fmla="*/ 2730500 w 12203113"/>
              <a:gd name="connsiteY6" fmla="*/ 5372100 h 5511830"/>
              <a:gd name="connsiteX7" fmla="*/ 0 w 12203113"/>
              <a:gd name="connsiteY7" fmla="*/ 5469260 h 5511830"/>
              <a:gd name="connsiteX8" fmla="*/ 6350 w 12203113"/>
              <a:gd name="connsiteY8" fmla="*/ 0 h 5511830"/>
              <a:gd name="connsiteX0" fmla="*/ 6350 w 12203113"/>
              <a:gd name="connsiteY0" fmla="*/ 0 h 5511830"/>
              <a:gd name="connsiteX1" fmla="*/ 12198350 w 12203113"/>
              <a:gd name="connsiteY1" fmla="*/ 0 h 5511830"/>
              <a:gd name="connsiteX2" fmla="*/ 12203113 w 12203113"/>
              <a:gd name="connsiteY2" fmla="*/ 3102297 h 5511830"/>
              <a:gd name="connsiteX3" fmla="*/ 10712450 w 12203113"/>
              <a:gd name="connsiteY3" fmla="*/ 3346450 h 5511830"/>
              <a:gd name="connsiteX4" fmla="*/ 8432800 w 12203113"/>
              <a:gd name="connsiteY4" fmla="*/ 4286250 h 5511830"/>
              <a:gd name="connsiteX5" fmla="*/ 5765800 w 12203113"/>
              <a:gd name="connsiteY5" fmla="*/ 4203700 h 5511830"/>
              <a:gd name="connsiteX6" fmla="*/ 2730500 w 12203113"/>
              <a:gd name="connsiteY6" fmla="*/ 5372100 h 5511830"/>
              <a:gd name="connsiteX7" fmla="*/ 0 w 12203113"/>
              <a:gd name="connsiteY7" fmla="*/ 5469260 h 5511830"/>
              <a:gd name="connsiteX8" fmla="*/ 6350 w 12203113"/>
              <a:gd name="connsiteY8" fmla="*/ 0 h 5511830"/>
              <a:gd name="connsiteX0" fmla="*/ 6350 w 12203113"/>
              <a:gd name="connsiteY0" fmla="*/ 0 h 5511830"/>
              <a:gd name="connsiteX1" fmla="*/ 12198350 w 12203113"/>
              <a:gd name="connsiteY1" fmla="*/ 0 h 5511830"/>
              <a:gd name="connsiteX2" fmla="*/ 12203113 w 12203113"/>
              <a:gd name="connsiteY2" fmla="*/ 3102297 h 5511830"/>
              <a:gd name="connsiteX3" fmla="*/ 10712450 w 12203113"/>
              <a:gd name="connsiteY3" fmla="*/ 3346450 h 5511830"/>
              <a:gd name="connsiteX4" fmla="*/ 8432800 w 12203113"/>
              <a:gd name="connsiteY4" fmla="*/ 4286250 h 5511830"/>
              <a:gd name="connsiteX5" fmla="*/ 5765800 w 12203113"/>
              <a:gd name="connsiteY5" fmla="*/ 4203700 h 5511830"/>
              <a:gd name="connsiteX6" fmla="*/ 2730500 w 12203113"/>
              <a:gd name="connsiteY6" fmla="*/ 5372100 h 5511830"/>
              <a:gd name="connsiteX7" fmla="*/ 0 w 12203113"/>
              <a:gd name="connsiteY7" fmla="*/ 5469260 h 5511830"/>
              <a:gd name="connsiteX8" fmla="*/ 6350 w 12203113"/>
              <a:gd name="connsiteY8" fmla="*/ 0 h 5511830"/>
              <a:gd name="connsiteX0" fmla="*/ 6350 w 12203113"/>
              <a:gd name="connsiteY0" fmla="*/ 0 h 5511830"/>
              <a:gd name="connsiteX1" fmla="*/ 12198350 w 12203113"/>
              <a:gd name="connsiteY1" fmla="*/ 0 h 5511830"/>
              <a:gd name="connsiteX2" fmla="*/ 12203113 w 12203113"/>
              <a:gd name="connsiteY2" fmla="*/ 3102297 h 5511830"/>
              <a:gd name="connsiteX3" fmla="*/ 10712450 w 12203113"/>
              <a:gd name="connsiteY3" fmla="*/ 3346450 h 5511830"/>
              <a:gd name="connsiteX4" fmla="*/ 8432800 w 12203113"/>
              <a:gd name="connsiteY4" fmla="*/ 4286250 h 5511830"/>
              <a:gd name="connsiteX5" fmla="*/ 5765800 w 12203113"/>
              <a:gd name="connsiteY5" fmla="*/ 4203700 h 5511830"/>
              <a:gd name="connsiteX6" fmla="*/ 2730500 w 12203113"/>
              <a:gd name="connsiteY6" fmla="*/ 5372100 h 5511830"/>
              <a:gd name="connsiteX7" fmla="*/ 0 w 12203113"/>
              <a:gd name="connsiteY7" fmla="*/ 5469260 h 5511830"/>
              <a:gd name="connsiteX8" fmla="*/ 6350 w 12203113"/>
              <a:gd name="connsiteY8" fmla="*/ 0 h 5511830"/>
              <a:gd name="connsiteX0" fmla="*/ 6350 w 12203113"/>
              <a:gd name="connsiteY0" fmla="*/ 0 h 5511830"/>
              <a:gd name="connsiteX1" fmla="*/ 12198350 w 12203113"/>
              <a:gd name="connsiteY1" fmla="*/ 0 h 5511830"/>
              <a:gd name="connsiteX2" fmla="*/ 12203113 w 12203113"/>
              <a:gd name="connsiteY2" fmla="*/ 3102297 h 5511830"/>
              <a:gd name="connsiteX3" fmla="*/ 10712450 w 12203113"/>
              <a:gd name="connsiteY3" fmla="*/ 3346450 h 5511830"/>
              <a:gd name="connsiteX4" fmla="*/ 8432800 w 12203113"/>
              <a:gd name="connsiteY4" fmla="*/ 4286250 h 5511830"/>
              <a:gd name="connsiteX5" fmla="*/ 5765800 w 12203113"/>
              <a:gd name="connsiteY5" fmla="*/ 4203700 h 5511830"/>
              <a:gd name="connsiteX6" fmla="*/ 2730500 w 12203113"/>
              <a:gd name="connsiteY6" fmla="*/ 5372100 h 5511830"/>
              <a:gd name="connsiteX7" fmla="*/ 0 w 12203113"/>
              <a:gd name="connsiteY7" fmla="*/ 5469260 h 5511830"/>
              <a:gd name="connsiteX8" fmla="*/ 6350 w 12203113"/>
              <a:gd name="connsiteY8" fmla="*/ 0 h 551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3113" h="5511830">
                <a:moveTo>
                  <a:pt x="6350" y="0"/>
                </a:moveTo>
                <a:lnTo>
                  <a:pt x="12198350" y="0"/>
                </a:lnTo>
                <a:cubicBezTo>
                  <a:pt x="12199938" y="1034099"/>
                  <a:pt x="12201525" y="2068198"/>
                  <a:pt x="12203113" y="3102297"/>
                </a:cubicBezTo>
                <a:cubicBezTo>
                  <a:pt x="11679238" y="3075732"/>
                  <a:pt x="11195050" y="3038053"/>
                  <a:pt x="10712450" y="3346450"/>
                </a:cubicBezTo>
                <a:cubicBezTo>
                  <a:pt x="9749367" y="3810000"/>
                  <a:pt x="9351433" y="4235450"/>
                  <a:pt x="8432800" y="4286250"/>
                </a:cubicBezTo>
                <a:cubicBezTo>
                  <a:pt x="7476067" y="4290483"/>
                  <a:pt x="6843183" y="3920067"/>
                  <a:pt x="5765800" y="4203700"/>
                </a:cubicBezTo>
                <a:cubicBezTo>
                  <a:pt x="4711700" y="4533900"/>
                  <a:pt x="3867150" y="5124450"/>
                  <a:pt x="2730500" y="5372100"/>
                </a:cubicBezTo>
                <a:cubicBezTo>
                  <a:pt x="1521883" y="5569587"/>
                  <a:pt x="986367" y="5513073"/>
                  <a:pt x="0" y="5469260"/>
                </a:cubicBezTo>
                <a:cubicBezTo>
                  <a:pt x="2117" y="3646173"/>
                  <a:pt x="4233" y="1823087"/>
                  <a:pt x="6350" y="0"/>
                </a:cubicBezTo>
                <a:close/>
              </a:path>
            </a:pathLst>
          </a:cu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1343472" y="2363985"/>
            <a:ext cx="283711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0" b="1" dirty="0" smtClean="0">
                <a:solidFill>
                  <a:schemeClr val="bg1">
                    <a:alpha val="25000"/>
                  </a:schemeClr>
                </a:solidFill>
              </a:rPr>
              <a:t>ИНФОСТРАТЕГИЯ</a:t>
            </a:r>
            <a:endParaRPr lang="ru-RU" sz="10000" b="1" dirty="0">
              <a:solidFill>
                <a:schemeClr val="bg1">
                  <a:alpha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231710" y="3397331"/>
            <a:ext cx="880864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2400" b="1" dirty="0"/>
              <a:t>Сухаренко Данил </a:t>
            </a:r>
            <a:r>
              <a:rPr lang="ru-RU" sz="2400" b="1" dirty="0" smtClean="0"/>
              <a:t>Владимирович</a:t>
            </a:r>
          </a:p>
          <a:p>
            <a:pPr algn="r"/>
            <a:endParaRPr lang="ru-RU" sz="8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Старший преподаватель кафедры ИКТО </a:t>
            </a:r>
            <a:endParaRPr lang="en-US" sz="20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ФГБОУ ВО СГСПУ, Россия, Самара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ru-RU" sz="20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ru-RU" sz="800" i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Учитель информатики, Самарский региональный центр для одаренных детей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,</a:t>
            </a:r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 Россия, Самара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ru-RU" sz="8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8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AI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Leader</a:t>
            </a:r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AI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algorithm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developer</a:t>
            </a:r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,</a:t>
            </a:r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ru-RU" sz="20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000" i="1" dirty="0" err="1" smtClean="0">
                <a:solidFill>
                  <a:schemeClr val="bg1">
                    <a:lumMod val="65000"/>
                  </a:schemeClr>
                </a:solidFill>
              </a:rPr>
              <a:t>Dorabot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i="1" dirty="0" err="1" smtClean="0">
                <a:solidFill>
                  <a:schemeClr val="bg1">
                    <a:lumMod val="65000"/>
                  </a:schemeClr>
                </a:solidFill>
              </a:rPr>
              <a:t>inc.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 (by Amazon </a:t>
            </a:r>
            <a:r>
              <a:rPr lang="en-US" sz="2000" i="1" dirty="0" err="1" smtClean="0">
                <a:solidFill>
                  <a:schemeClr val="bg1">
                    <a:lumMod val="65000"/>
                  </a:schemeClr>
                </a:solidFill>
              </a:rPr>
              <a:t>inc.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),</a:t>
            </a:r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China</a:t>
            </a:r>
            <a:r>
              <a:rPr lang="ru-RU" sz="2000" i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Shenzhen </a:t>
            </a:r>
            <a:endParaRPr lang="ru-RU" sz="20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ru-RU" sz="800" i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Researcher</a:t>
            </a:r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,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 College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of Computer Science &amp; Software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Engineering</a:t>
            </a:r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          (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Artificial Intelligence</a:t>
            </a:r>
            <a:r>
              <a:rPr lang="ru-RU" sz="20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Shenzhen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University (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SZU</a:t>
            </a:r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),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China</a:t>
            </a:r>
            <a:r>
              <a:rPr lang="ru-RU" sz="2000" i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Shenzhen</a:t>
            </a:r>
            <a:endParaRPr lang="ru-RU" sz="2000" i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ru-RU" sz="20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ru-RU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4433" y="855691"/>
            <a:ext cx="63367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+mn-lt"/>
              </a:rPr>
              <a:t>РАЗРАБОТКА СОДЕРЖАТЕЛЬНОЙ ЧАСТИ АВТОРСКОЙ РАБОЧЕЙ ПРОГРАММЫ ПО РОБОТОТЕХНИКЕ В ЗАВИСИМОСТИ ОТ ОСОБЕННОСТЕЙ РОБОТОТЕХНИЧЕСКИХ КОНСТРУКТОРОВ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407368" y="764704"/>
            <a:ext cx="50405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3346" y="560048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+mn-lt"/>
              </a:rPr>
              <a:t>Тема:</a:t>
            </a:r>
          </a:p>
        </p:txBody>
      </p:sp>
      <p:sp>
        <p:nvSpPr>
          <p:cNvPr id="16" name="Прямоугольник с одним скругленным углом 15"/>
          <p:cNvSpPr/>
          <p:nvPr/>
        </p:nvSpPr>
        <p:spPr>
          <a:xfrm flipH="1" flipV="1">
            <a:off x="9264352" y="-106976"/>
            <a:ext cx="2904678" cy="999100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/>
          <p:cNvGrpSpPr/>
          <p:nvPr/>
        </p:nvGrpSpPr>
        <p:grpSpPr>
          <a:xfrm>
            <a:off x="9538808" y="40144"/>
            <a:ext cx="2355766" cy="730991"/>
            <a:chOff x="9719714" y="101157"/>
            <a:chExt cx="2355766" cy="730991"/>
          </a:xfrm>
        </p:grpSpPr>
        <p:pic>
          <p:nvPicPr>
            <p:cNvPr id="10" name="Picture 2" descr="Общая информация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5360" y="101157"/>
              <a:ext cx="1080120" cy="730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СГСПУ - Самарский государственный социально-педагогический университет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4448" b="-8199"/>
            <a:stretch/>
          </p:blipFill>
          <p:spPr bwMode="auto">
            <a:xfrm>
              <a:off x="9719714" y="138741"/>
              <a:ext cx="583541" cy="63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Рисунок 1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02" t="2798" r="35668" b="30155"/>
            <a:stretch/>
          </p:blipFill>
          <p:spPr>
            <a:xfrm>
              <a:off x="10343710" y="129714"/>
              <a:ext cx="576064" cy="648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727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скругленным углом 5"/>
          <p:cNvSpPr/>
          <p:nvPr/>
        </p:nvSpPr>
        <p:spPr>
          <a:xfrm rot="16200000" flipH="1" flipV="1">
            <a:off x="-551802" y="528722"/>
            <a:ext cx="6024395" cy="4966952"/>
          </a:xfrm>
          <a:prstGeom prst="round1Rect">
            <a:avLst>
              <a:gd name="adj" fmla="val 35466"/>
            </a:avLst>
          </a:prstGeom>
          <a:blipFill dpi="0" rotWithShape="0">
            <a:blip r:embed="rId3"/>
            <a:srcRect/>
            <a:stretch>
              <a:fillRect l="-49000" t="-10000" r="-1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Google Shape;171;p31"/>
          <p:cNvSpPr txBox="1"/>
          <p:nvPr/>
        </p:nvSpPr>
        <p:spPr>
          <a:xfrm>
            <a:off x="5551401" y="2615770"/>
            <a:ext cx="6524172" cy="1039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pPr algn="l"/>
            <a:r>
              <a:rPr lang="ru" sz="4000" dirty="0">
                <a:effectLst/>
              </a:rPr>
              <a:t>Разновидности популярных </a:t>
            </a:r>
            <a:r>
              <a:rPr lang="ru" sz="4000" dirty="0" smtClean="0">
                <a:effectLst/>
              </a:rPr>
              <a:t>конструкторов </a:t>
            </a:r>
            <a:r>
              <a:rPr lang="ru-RU" sz="4000" dirty="0" smtClean="0">
                <a:effectLst/>
              </a:rPr>
              <a:t>с </a:t>
            </a:r>
            <a:r>
              <a:rPr lang="ru-RU" sz="4000" b="1" dirty="0" smtClean="0">
                <a:solidFill>
                  <a:srgbClr val="1389FC"/>
                </a:solidFill>
                <a:effectLst/>
              </a:rPr>
              <a:t>собственным контроллером (</a:t>
            </a:r>
            <a:r>
              <a:rPr lang="en-US" sz="4000" b="1" dirty="0" smtClean="0">
                <a:solidFill>
                  <a:srgbClr val="1389FC"/>
                </a:solidFill>
                <a:effectLst/>
              </a:rPr>
              <a:t>ARM</a:t>
            </a:r>
            <a:r>
              <a:rPr lang="ru-RU" sz="4000" b="1" dirty="0" smtClean="0">
                <a:solidFill>
                  <a:srgbClr val="1389FC"/>
                </a:solidFill>
                <a:effectLst/>
              </a:rPr>
              <a:t>) и большой ресурсной базой</a:t>
            </a:r>
            <a:endParaRPr sz="4000" b="1" dirty="0">
              <a:solidFill>
                <a:srgbClr val="1389FC"/>
              </a:solidFill>
              <a:effectLst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4987210" y="332656"/>
            <a:ext cx="6135575" cy="369332"/>
            <a:chOff x="5541768" y="1060994"/>
            <a:chExt cx="6135575" cy="369332"/>
          </a:xfrm>
        </p:grpSpPr>
        <p:cxnSp>
          <p:nvCxnSpPr>
            <p:cNvPr id="33" name="Прямая соединительная линия 32"/>
            <p:cNvCxnSpPr/>
            <p:nvPr/>
          </p:nvCxnSpPr>
          <p:spPr>
            <a:xfrm>
              <a:off x="5541768" y="1258984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132727" y="1060994"/>
              <a:ext cx="5544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Функциональный подход к выбору набора</a:t>
              </a:r>
              <a:endParaRPr lang="ru-RU" dirty="0" smtClean="0">
                <a:solidFill>
                  <a:schemeClr val="bg1">
                    <a:lumMod val="65000"/>
                  </a:schemeClr>
                </a:solidFill>
                <a:latin typeface="+mn-lt"/>
              </a:endParaRPr>
            </a:p>
          </p:txBody>
        </p:sp>
      </p:grpSp>
      <p:sp>
        <p:nvSpPr>
          <p:cNvPr id="28" name="Прямоугольник с одним скругленным углом 27"/>
          <p:cNvSpPr/>
          <p:nvPr/>
        </p:nvSpPr>
        <p:spPr>
          <a:xfrm rot="16200000" flipH="1" flipV="1">
            <a:off x="-551802" y="528722"/>
            <a:ext cx="6024395" cy="4966952"/>
          </a:xfrm>
          <a:prstGeom prst="round1Rect">
            <a:avLst>
              <a:gd name="adj" fmla="val 35466"/>
            </a:avLst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Группа 12"/>
          <p:cNvGrpSpPr/>
          <p:nvPr/>
        </p:nvGrpSpPr>
        <p:grpSpPr>
          <a:xfrm>
            <a:off x="1933844" y="4157670"/>
            <a:ext cx="2501095" cy="2378144"/>
            <a:chOff x="1581113" y="4159550"/>
            <a:chExt cx="2501095" cy="2378144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1581113" y="4159550"/>
              <a:ext cx="2501095" cy="2376264"/>
              <a:chOff x="3359696" y="3508354"/>
              <a:chExt cx="2501095" cy="2376264"/>
            </a:xfrm>
          </p:grpSpPr>
          <p:sp>
            <p:nvSpPr>
              <p:cNvPr id="7" name="Скругленный прямоугольник 6"/>
              <p:cNvSpPr/>
              <p:nvPr/>
            </p:nvSpPr>
            <p:spPr>
              <a:xfrm>
                <a:off x="3359696" y="3508354"/>
                <a:ext cx="2448272" cy="2376264"/>
              </a:xfrm>
              <a:prstGeom prst="roundRect">
                <a:avLst>
                  <a:gd name="adj" fmla="val 5691"/>
                </a:avLst>
              </a:prstGeom>
              <a:solidFill>
                <a:srgbClr val="138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" name="Прямоугольник 23"/>
              <p:cNvSpPr/>
              <p:nvPr/>
            </p:nvSpPr>
            <p:spPr>
              <a:xfrm>
                <a:off x="4170849" y="5367386"/>
                <a:ext cx="168994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 err="1">
                    <a:solidFill>
                      <a:schemeClr val="bg1"/>
                    </a:solidFill>
                  </a:rPr>
                  <a:t>Tetrix</a:t>
                </a:r>
                <a:endParaRPr lang="en-US" b="1" dirty="0" smtClean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9374" y="4385945"/>
              <a:ext cx="2151749" cy="2151749"/>
            </a:xfrm>
            <a:prstGeom prst="rect">
              <a:avLst/>
            </a:prstGeom>
          </p:spPr>
        </p:pic>
      </p:grpSp>
      <p:grpSp>
        <p:nvGrpSpPr>
          <p:cNvPr id="15" name="Группа 14"/>
          <p:cNvGrpSpPr/>
          <p:nvPr/>
        </p:nvGrpSpPr>
        <p:grpSpPr>
          <a:xfrm>
            <a:off x="5724803" y="4157670"/>
            <a:ext cx="2569320" cy="2411453"/>
            <a:chOff x="5561647" y="4128201"/>
            <a:chExt cx="2569320" cy="2411453"/>
          </a:xfrm>
        </p:grpSpPr>
        <p:grpSp>
          <p:nvGrpSpPr>
            <p:cNvPr id="4" name="Группа 3"/>
            <p:cNvGrpSpPr/>
            <p:nvPr/>
          </p:nvGrpSpPr>
          <p:grpSpPr>
            <a:xfrm>
              <a:off x="5577049" y="4163390"/>
              <a:ext cx="2553918" cy="2376264"/>
              <a:chOff x="6114217" y="3508354"/>
              <a:chExt cx="2553918" cy="2376264"/>
            </a:xfrm>
          </p:grpSpPr>
          <p:sp>
            <p:nvSpPr>
              <p:cNvPr id="21" name="Скругленный прямоугольник 20"/>
              <p:cNvSpPr/>
              <p:nvPr/>
            </p:nvSpPr>
            <p:spPr>
              <a:xfrm>
                <a:off x="6114217" y="3508354"/>
                <a:ext cx="2448272" cy="2376264"/>
              </a:xfrm>
              <a:prstGeom prst="roundRect">
                <a:avLst>
                  <a:gd name="adj" fmla="val 5691"/>
                </a:avLst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Прямоугольник 18"/>
              <p:cNvSpPr/>
              <p:nvPr/>
            </p:nvSpPr>
            <p:spPr>
              <a:xfrm>
                <a:off x="7065216" y="5363546"/>
                <a:ext cx="16029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 smtClean="0">
                    <a:latin typeface="+mn-lt"/>
                  </a:rPr>
                  <a:t>Vex</a:t>
                </a:r>
                <a:endParaRPr lang="en-US" b="1" dirty="0">
                  <a:latin typeface="+mn-lt"/>
                </a:endParaRPr>
              </a:p>
            </p:txBody>
          </p:sp>
        </p:grpSp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1647" y="4128201"/>
              <a:ext cx="2330195" cy="2330195"/>
            </a:xfrm>
            <a:prstGeom prst="rect">
              <a:avLst/>
            </a:prstGeom>
          </p:spPr>
        </p:pic>
      </p:grpSp>
      <p:grpSp>
        <p:nvGrpSpPr>
          <p:cNvPr id="18" name="Группа 17"/>
          <p:cNvGrpSpPr/>
          <p:nvPr/>
        </p:nvGrpSpPr>
        <p:grpSpPr>
          <a:xfrm>
            <a:off x="9397685" y="4193333"/>
            <a:ext cx="2448272" cy="2376264"/>
            <a:chOff x="8711988" y="4163390"/>
            <a:chExt cx="2448272" cy="2376264"/>
          </a:xfrm>
        </p:grpSpPr>
        <p:grpSp>
          <p:nvGrpSpPr>
            <p:cNvPr id="8" name="Группа 7"/>
            <p:cNvGrpSpPr/>
            <p:nvPr/>
          </p:nvGrpSpPr>
          <p:grpSpPr>
            <a:xfrm>
              <a:off x="8711988" y="4163390"/>
              <a:ext cx="2448272" cy="2376264"/>
              <a:chOff x="8868738" y="3508354"/>
              <a:chExt cx="2448272" cy="2376264"/>
            </a:xfrm>
          </p:grpSpPr>
          <p:sp>
            <p:nvSpPr>
              <p:cNvPr id="22" name="Скругленный прямоугольник 21"/>
              <p:cNvSpPr/>
              <p:nvPr/>
            </p:nvSpPr>
            <p:spPr>
              <a:xfrm>
                <a:off x="8868738" y="3508354"/>
                <a:ext cx="2448272" cy="2376264"/>
              </a:xfrm>
              <a:prstGeom prst="roundRect">
                <a:avLst>
                  <a:gd name="adj" fmla="val 5691"/>
                </a:avLst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Прямоугольник 16"/>
              <p:cNvSpPr/>
              <p:nvPr/>
            </p:nvSpPr>
            <p:spPr>
              <a:xfrm>
                <a:off x="9729735" y="5434028"/>
                <a:ext cx="65178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b="1" dirty="0" err="1" smtClean="0">
                    <a:latin typeface="+mn-lt"/>
                  </a:rPr>
                  <a:t>Трик</a:t>
                </a:r>
                <a:endParaRPr lang="ru-RU" b="1" dirty="0">
                  <a:latin typeface="+mn-lt"/>
                </a:endParaRPr>
              </a:p>
            </p:txBody>
          </p:sp>
        </p:grpSp>
        <p:pic>
          <p:nvPicPr>
            <p:cNvPr id="16" name="Рисунок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0311" y="4268887"/>
              <a:ext cx="1831625" cy="1820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398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рямоугольник с одним скругленным углом 38"/>
          <p:cNvSpPr/>
          <p:nvPr/>
        </p:nvSpPr>
        <p:spPr>
          <a:xfrm>
            <a:off x="5594590" y="6324218"/>
            <a:ext cx="1520269" cy="543878"/>
          </a:xfrm>
          <a:prstGeom prst="round1Rect">
            <a:avLst>
              <a:gd name="adj" fmla="val 50000"/>
            </a:avLst>
          </a:prstGeom>
          <a:solidFill>
            <a:srgbClr val="128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3727356" y="5216002"/>
            <a:ext cx="1869250" cy="1643444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Google Shape;171;p31"/>
          <p:cNvSpPr txBox="1"/>
          <p:nvPr/>
        </p:nvSpPr>
        <p:spPr>
          <a:xfrm>
            <a:off x="6412102" y="2240699"/>
            <a:ext cx="6524172" cy="24872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pPr algn="l"/>
            <a:r>
              <a:rPr lang="ru-RU" sz="4000" dirty="0">
                <a:effectLst/>
              </a:rPr>
              <a:t>Сборные наборы и комплекты </a:t>
            </a:r>
            <a:r>
              <a:rPr lang="ru-RU" sz="4000" b="1" dirty="0" smtClean="0">
                <a:solidFill>
                  <a:srgbClr val="1389FC"/>
                </a:solidFill>
                <a:effectLst/>
              </a:rPr>
              <a:t>для фиксированной разновидности </a:t>
            </a:r>
            <a:r>
              <a:rPr lang="ru-RU" sz="4000" dirty="0" smtClean="0">
                <a:effectLst/>
              </a:rPr>
              <a:t>роботов</a:t>
            </a:r>
            <a:endParaRPr lang="ru-RU" sz="4000" dirty="0">
              <a:effectLst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5821143" y="1697956"/>
            <a:ext cx="6135575" cy="369332"/>
            <a:chOff x="5541768" y="1060994"/>
            <a:chExt cx="6135575" cy="369332"/>
          </a:xfrm>
        </p:grpSpPr>
        <p:cxnSp>
          <p:nvCxnSpPr>
            <p:cNvPr id="33" name="Прямая соединительная линия 32"/>
            <p:cNvCxnSpPr/>
            <p:nvPr/>
          </p:nvCxnSpPr>
          <p:spPr>
            <a:xfrm>
              <a:off x="5541768" y="1258984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132727" y="1060994"/>
              <a:ext cx="5544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1 конструктор – 1 робот</a:t>
              </a:r>
              <a:endParaRPr lang="ru-RU" dirty="0" smtClean="0">
                <a:solidFill>
                  <a:schemeClr val="bg1">
                    <a:lumMod val="65000"/>
                  </a:schemeClr>
                </a:solidFill>
                <a:latin typeface="+mn-lt"/>
              </a:endParaRPr>
            </a:p>
          </p:txBody>
        </p:sp>
      </p:grpSp>
      <p:sp>
        <p:nvSpPr>
          <p:cNvPr id="9" name="Прямоугольник 8"/>
          <p:cNvSpPr/>
          <p:nvPr/>
        </p:nvSpPr>
        <p:spPr>
          <a:xfrm>
            <a:off x="-24368" y="-29563"/>
            <a:ext cx="3744104" cy="3513886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-24368" y="3484323"/>
            <a:ext cx="3744104" cy="3357298"/>
          </a:xfrm>
          <a:prstGeom prst="rect">
            <a:avLst/>
          </a:prstGeom>
          <a:blipFill dpi="0" rotWithShape="1">
            <a:blip r:embed="rId4"/>
            <a:srcRect/>
            <a:stretch>
              <a:fillRect l="-18000" t="-9000" r="-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-24680" y="-29563"/>
            <a:ext cx="3744104" cy="3513886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1850486" y="1702116"/>
            <a:ext cx="3744104" cy="3513886"/>
          </a:xfrm>
          <a:prstGeom prst="rect">
            <a:avLst/>
          </a:prstGeom>
          <a:solidFill>
            <a:srgbClr val="138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86974" y="2930895"/>
            <a:ext cx="1689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+mn-lt"/>
              </a:rPr>
              <a:t>Dobot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magician</a:t>
            </a:r>
            <a:endParaRPr lang="ru-RU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188734" y="6288193"/>
            <a:ext cx="1689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1389FC"/>
                </a:solidFill>
                <a:latin typeface="+mn-lt"/>
              </a:rPr>
              <a:t>Middle</a:t>
            </a:r>
            <a:endParaRPr lang="ru-RU" b="1" dirty="0">
              <a:solidFill>
                <a:srgbClr val="1389FC"/>
              </a:solidFill>
              <a:latin typeface="+mn-lt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2877567" y="4412544"/>
            <a:ext cx="1689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+mn-lt"/>
              </a:rPr>
              <a:t>COEX </a:t>
            </a:r>
            <a:r>
              <a:rPr lang="ru-RU" b="1" dirty="0" smtClean="0">
                <a:solidFill>
                  <a:schemeClr val="bg1"/>
                </a:solidFill>
                <a:latin typeface="+mn-lt"/>
              </a:rPr>
              <a:t>Клевер</a:t>
            </a:r>
            <a:endParaRPr lang="ru-RU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5797572" y="6411491"/>
            <a:ext cx="2932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n-lt"/>
              </a:rPr>
              <a:t>Pololu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 3pi </a:t>
            </a:r>
            <a:endParaRPr lang="ru-RU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146" name="Picture 2" descr="Набор для сборки квадрокоптера с расширенными возможностями  программирования «COEX Клевер 4 Pro» КЛВ-4-PRO купить онлайн – EduCube –  Радиокоптер.ру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228" y="2233391"/>
            <a:ext cx="3722550" cy="20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028" y="5446374"/>
            <a:ext cx="1601079" cy="131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4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1;p31"/>
          <p:cNvSpPr txBox="1"/>
          <p:nvPr/>
        </p:nvSpPr>
        <p:spPr>
          <a:xfrm>
            <a:off x="623392" y="2996952"/>
            <a:ext cx="11377264" cy="1039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r>
              <a:rPr lang="ru-RU" sz="5400" b="1" dirty="0" smtClean="0">
                <a:solidFill>
                  <a:srgbClr val="1389FC"/>
                </a:solidFill>
                <a:effectLst/>
              </a:rPr>
              <a:t>Как программировать?</a:t>
            </a:r>
            <a:endParaRPr sz="5400" b="1" dirty="0">
              <a:solidFill>
                <a:srgbClr val="1389F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261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0" name="Picture 8" descr="mBlock - One-Stop Coding Platform for Teaching and Learni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4"/>
          <a:stretch/>
        </p:blipFill>
        <p:spPr bwMode="auto">
          <a:xfrm>
            <a:off x="8131422" y="3418032"/>
            <a:ext cx="4229274" cy="343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obotC Programming Outputs and Inputs - YouTub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t="3228" r="37458" b="10674"/>
          <a:stretch/>
        </p:blipFill>
        <p:spPr bwMode="auto">
          <a:xfrm>
            <a:off x="-51432" y="3427788"/>
            <a:ext cx="4085488" cy="343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О TRIK Studio - Руководство по работе с TRIK Studi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" t="2020" r="24930" b="3145"/>
          <a:stretch/>
        </p:blipFill>
        <p:spPr bwMode="auto">
          <a:xfrm>
            <a:off x="8116070" y="0"/>
            <a:ext cx="407598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oftware - Arduino Pro Id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t="13229" r="33890" b="18731"/>
          <a:stretch/>
        </p:blipFill>
        <p:spPr bwMode="auto">
          <a:xfrm>
            <a:off x="4034438" y="3428823"/>
            <a:ext cx="4075984" cy="342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" t="12529" r="14918" b="4068"/>
          <a:stretch/>
        </p:blipFill>
        <p:spPr>
          <a:xfrm>
            <a:off x="0" y="0"/>
            <a:ext cx="4034752" cy="342900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0" y="0"/>
            <a:ext cx="4034752" cy="3429000"/>
          </a:xfrm>
          <a:prstGeom prst="rect">
            <a:avLst/>
          </a:prstGeom>
          <a:gradFill>
            <a:gsLst>
              <a:gs pos="0">
                <a:schemeClr val="tx1">
                  <a:alpha val="28000"/>
                </a:schemeClr>
              </a:gs>
              <a:gs pos="100000">
                <a:schemeClr val="tx1">
                  <a:alpha val="6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623392" y="2564904"/>
            <a:ext cx="2583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pPr algn="ctr"/>
            <a:r>
              <a:rPr lang="en-US" b="0" dirty="0">
                <a:solidFill>
                  <a:srgbClr val="FFFFFF"/>
                </a:solidFill>
                <a:latin typeface="+mn-lt"/>
              </a:rPr>
              <a:t>Lego Mindstorms programming language</a:t>
            </a:r>
            <a:endParaRPr lang="ru-RU" b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0" y="3429000"/>
            <a:ext cx="4034752" cy="3429000"/>
          </a:xfrm>
          <a:prstGeom prst="rect">
            <a:avLst/>
          </a:prstGeom>
          <a:gradFill>
            <a:gsLst>
              <a:gs pos="0">
                <a:srgbClr val="1389FC">
                  <a:alpha val="33000"/>
                </a:srgbClr>
              </a:gs>
              <a:gs pos="100000">
                <a:srgbClr val="1389FC">
                  <a:alpha val="7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4032377" y="3429000"/>
            <a:ext cx="4034752" cy="3429000"/>
          </a:xfrm>
          <a:prstGeom prst="rect">
            <a:avLst/>
          </a:prstGeom>
          <a:gradFill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4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8113376" y="-891"/>
            <a:ext cx="4247320" cy="3429000"/>
          </a:xfrm>
          <a:prstGeom prst="rect">
            <a:avLst/>
          </a:prstGeom>
          <a:gradFill>
            <a:gsLst>
              <a:gs pos="0">
                <a:srgbClr val="1389FC">
                  <a:alpha val="51000"/>
                </a:srgbClr>
              </a:gs>
              <a:gs pos="100000">
                <a:srgbClr val="1389FC">
                  <a:alpha val="5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8070696" y="3429000"/>
            <a:ext cx="4290000" cy="3429000"/>
          </a:xfrm>
          <a:prstGeom prst="rect">
            <a:avLst/>
          </a:prstGeom>
          <a:gradFill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4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4439816" y="801803"/>
            <a:ext cx="3488053" cy="11659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ru-RU"/>
            </a:defPPr>
            <a:lvl1pPr algn="ct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pPr algn="l"/>
            <a:r>
              <a:rPr lang="ru-RU" sz="2000" b="1" dirty="0" smtClean="0">
                <a:effectLst/>
              </a:rPr>
              <a:t>Популярные программные инструменты</a:t>
            </a:r>
            <a:endParaRPr lang="ru-RU" sz="2000" b="1" dirty="0">
              <a:effectLst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5422081" y="6270012"/>
            <a:ext cx="130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+mn-lt"/>
              </a:rPr>
              <a:t>Arduino IDE</a:t>
            </a:r>
            <a:endParaRPr lang="ru-RU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862269" y="2703403"/>
            <a:ext cx="258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b="1">
                <a:solidFill>
                  <a:srgbClr val="FF0000"/>
                </a:solidFill>
              </a:defRPr>
            </a:lvl1pPr>
          </a:lstStyle>
          <a:p>
            <a:pPr algn="ctr"/>
            <a:r>
              <a:rPr lang="en-US" b="0" dirty="0" err="1" smtClean="0">
                <a:solidFill>
                  <a:srgbClr val="FFFFFF"/>
                </a:solidFill>
                <a:latin typeface="+mn-lt"/>
              </a:rPr>
              <a:t>Trik</a:t>
            </a:r>
            <a:r>
              <a:rPr lang="en-US" b="0" dirty="0" smtClean="0">
                <a:solidFill>
                  <a:srgbClr val="FFFFFF"/>
                </a:solidFill>
                <a:latin typeface="+mn-lt"/>
              </a:rPr>
              <a:t> Studio</a:t>
            </a:r>
            <a:endParaRPr lang="ru-RU" b="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264974" y="6284887"/>
            <a:ext cx="1300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+mn-lt"/>
              </a:rPr>
              <a:t>RobotC</a:t>
            </a:r>
            <a:endParaRPr lang="en-US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8671926" y="6131512"/>
            <a:ext cx="356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+mn-lt"/>
              </a:rPr>
              <a:t>Make Block </a:t>
            </a:r>
            <a:endParaRPr lang="en-US" dirty="0" smtClean="0">
              <a:solidFill>
                <a:srgbClr val="FFFFFF"/>
              </a:solidFill>
              <a:latin typeface="+mn-lt"/>
            </a:endParaRPr>
          </a:p>
          <a:p>
            <a:pPr algn="ctr"/>
            <a:r>
              <a:rPr lang="en-US" dirty="0" smtClean="0">
                <a:solidFill>
                  <a:srgbClr val="FFFFFF"/>
                </a:solidFill>
                <a:latin typeface="+mn-lt"/>
              </a:rPr>
              <a:t>Python </a:t>
            </a:r>
            <a:r>
              <a:rPr lang="en-US" dirty="0">
                <a:solidFill>
                  <a:srgbClr val="FFFFFF"/>
                </a:solidFill>
                <a:latin typeface="+mn-lt"/>
              </a:rPr>
              <a:t>coding editor</a:t>
            </a:r>
            <a:endParaRPr lang="ru-RU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29021" y="1537477"/>
            <a:ext cx="3540827" cy="11659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ru-RU"/>
            </a:defPPr>
            <a:lvl1pPr algn="ct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pPr algn="l"/>
            <a:r>
              <a:rPr lang="ru-RU" sz="2000" dirty="0" smtClean="0">
                <a:solidFill>
                  <a:schemeClr val="bg1">
                    <a:lumMod val="65000"/>
                  </a:schemeClr>
                </a:solidFill>
                <a:effectLst/>
              </a:rPr>
              <a:t>Преобладает </a:t>
            </a:r>
            <a:r>
              <a:rPr lang="ru-RU" sz="2000" dirty="0" err="1" smtClean="0">
                <a:solidFill>
                  <a:schemeClr val="bg1">
                    <a:lumMod val="65000"/>
                  </a:schemeClr>
                </a:solidFill>
                <a:effectLst/>
              </a:rPr>
              <a:t>десктопное</a:t>
            </a:r>
            <a:r>
              <a:rPr lang="ru-RU" sz="2000" dirty="0" smtClean="0">
                <a:solidFill>
                  <a:schemeClr val="bg1">
                    <a:lumMod val="65000"/>
                  </a:schemeClr>
                </a:solidFill>
                <a:effectLst/>
              </a:rPr>
              <a:t> программное управление</a:t>
            </a:r>
            <a:endParaRPr lang="ru-RU" sz="2000" dirty="0"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9317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38" y="-1880"/>
            <a:ext cx="9872899" cy="6022468"/>
          </a:xfrm>
          <a:prstGeom prst="rect">
            <a:avLst/>
          </a:prstGeom>
        </p:spPr>
      </p:pic>
      <p:sp>
        <p:nvSpPr>
          <p:cNvPr id="6" name="Прямоугольник с одним скругленным углом 5"/>
          <p:cNvSpPr/>
          <p:nvPr/>
        </p:nvSpPr>
        <p:spPr>
          <a:xfrm flipH="1">
            <a:off x="8904312" y="4648490"/>
            <a:ext cx="3287688" cy="724726"/>
          </a:xfrm>
          <a:prstGeom prst="round1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9908686" y="4826187"/>
            <a:ext cx="15090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Trik</a:t>
            </a:r>
            <a:r>
              <a:rPr lang="en-US" sz="2000" b="1" dirty="0">
                <a:solidFill>
                  <a:schemeClr val="bg1"/>
                </a:solidFill>
              </a:rPr>
              <a:t> Studio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" y="0"/>
            <a:ext cx="12207240" cy="6873240"/>
          </a:xfrm>
          <a:custGeom>
            <a:avLst/>
            <a:gdLst>
              <a:gd name="connsiteX0" fmla="*/ 0 w 2351584"/>
              <a:gd name="connsiteY0" fmla="*/ 0 h 6858000"/>
              <a:gd name="connsiteX1" fmla="*/ 2351584 w 2351584"/>
              <a:gd name="connsiteY1" fmla="*/ 0 h 6858000"/>
              <a:gd name="connsiteX2" fmla="*/ 2351584 w 2351584"/>
              <a:gd name="connsiteY2" fmla="*/ 6858000 h 6858000"/>
              <a:gd name="connsiteX3" fmla="*/ 0 w 2351584"/>
              <a:gd name="connsiteY3" fmla="*/ 6858000 h 6858000"/>
              <a:gd name="connsiteX4" fmla="*/ 0 w 2351584"/>
              <a:gd name="connsiteY4" fmla="*/ 0 h 6858000"/>
              <a:gd name="connsiteX0" fmla="*/ 0 w 2351584"/>
              <a:gd name="connsiteY0" fmla="*/ 0 h 6858000"/>
              <a:gd name="connsiteX1" fmla="*/ 2351584 w 2351584"/>
              <a:gd name="connsiteY1" fmla="*/ 0 h 6858000"/>
              <a:gd name="connsiteX2" fmla="*/ 2331720 w 2351584"/>
              <a:gd name="connsiteY2" fmla="*/ 6492240 h 6858000"/>
              <a:gd name="connsiteX3" fmla="*/ 2351584 w 2351584"/>
              <a:gd name="connsiteY3" fmla="*/ 6858000 h 6858000"/>
              <a:gd name="connsiteX4" fmla="*/ 0 w 2351584"/>
              <a:gd name="connsiteY4" fmla="*/ 6858000 h 6858000"/>
              <a:gd name="connsiteX5" fmla="*/ 0 w 2351584"/>
              <a:gd name="connsiteY5" fmla="*/ 0 h 6858000"/>
              <a:gd name="connsiteX0" fmla="*/ 0 w 2575696"/>
              <a:gd name="connsiteY0" fmla="*/ 0 h 6858000"/>
              <a:gd name="connsiteX1" fmla="*/ 2351584 w 2575696"/>
              <a:gd name="connsiteY1" fmla="*/ 0 h 6858000"/>
              <a:gd name="connsiteX2" fmla="*/ 2575560 w 2575696"/>
              <a:gd name="connsiteY2" fmla="*/ 5105400 h 6858000"/>
              <a:gd name="connsiteX3" fmla="*/ 2351584 w 2575696"/>
              <a:gd name="connsiteY3" fmla="*/ 6858000 h 6858000"/>
              <a:gd name="connsiteX4" fmla="*/ 0 w 2575696"/>
              <a:gd name="connsiteY4" fmla="*/ 6858000 h 6858000"/>
              <a:gd name="connsiteX5" fmla="*/ 0 w 2575696"/>
              <a:gd name="connsiteY5" fmla="*/ 0 h 6858000"/>
              <a:gd name="connsiteX0" fmla="*/ 0 w 2575696"/>
              <a:gd name="connsiteY0" fmla="*/ 0 h 6858000"/>
              <a:gd name="connsiteX1" fmla="*/ 2351584 w 2575696"/>
              <a:gd name="connsiteY1" fmla="*/ 0 h 6858000"/>
              <a:gd name="connsiteX2" fmla="*/ 2575560 w 2575696"/>
              <a:gd name="connsiteY2" fmla="*/ 5105400 h 6858000"/>
              <a:gd name="connsiteX3" fmla="*/ 2575560 w 2575696"/>
              <a:gd name="connsiteY3" fmla="*/ 5105400 h 6858000"/>
              <a:gd name="connsiteX4" fmla="*/ 2351584 w 2575696"/>
              <a:gd name="connsiteY4" fmla="*/ 6858000 h 6858000"/>
              <a:gd name="connsiteX5" fmla="*/ 0 w 2575696"/>
              <a:gd name="connsiteY5" fmla="*/ 6858000 h 6858000"/>
              <a:gd name="connsiteX6" fmla="*/ 0 w 2575696"/>
              <a:gd name="connsiteY6" fmla="*/ 0 h 6858000"/>
              <a:gd name="connsiteX0" fmla="*/ 0 w 4206240"/>
              <a:gd name="connsiteY0" fmla="*/ 0 h 6858000"/>
              <a:gd name="connsiteX1" fmla="*/ 2351584 w 4206240"/>
              <a:gd name="connsiteY1" fmla="*/ 0 h 6858000"/>
              <a:gd name="connsiteX2" fmla="*/ 2575560 w 4206240"/>
              <a:gd name="connsiteY2" fmla="*/ 5105400 h 6858000"/>
              <a:gd name="connsiteX3" fmla="*/ 4206240 w 4206240"/>
              <a:gd name="connsiteY3" fmla="*/ 5516880 h 6858000"/>
              <a:gd name="connsiteX4" fmla="*/ 2351584 w 4206240"/>
              <a:gd name="connsiteY4" fmla="*/ 6858000 h 6858000"/>
              <a:gd name="connsiteX5" fmla="*/ 0 w 4206240"/>
              <a:gd name="connsiteY5" fmla="*/ 6858000 h 6858000"/>
              <a:gd name="connsiteX6" fmla="*/ 0 w 4206240"/>
              <a:gd name="connsiteY6" fmla="*/ 0 h 6858000"/>
              <a:gd name="connsiteX0" fmla="*/ 0 w 4206240"/>
              <a:gd name="connsiteY0" fmla="*/ 0 h 6858000"/>
              <a:gd name="connsiteX1" fmla="*/ 2351584 w 4206240"/>
              <a:gd name="connsiteY1" fmla="*/ 0 h 6858000"/>
              <a:gd name="connsiteX2" fmla="*/ 2575560 w 4206240"/>
              <a:gd name="connsiteY2" fmla="*/ 5105400 h 6858000"/>
              <a:gd name="connsiteX3" fmla="*/ 3474720 w 4206240"/>
              <a:gd name="connsiteY3" fmla="*/ 5349240 h 6858000"/>
              <a:gd name="connsiteX4" fmla="*/ 4206240 w 4206240"/>
              <a:gd name="connsiteY4" fmla="*/ 5516880 h 6858000"/>
              <a:gd name="connsiteX5" fmla="*/ 2351584 w 4206240"/>
              <a:gd name="connsiteY5" fmla="*/ 6858000 h 6858000"/>
              <a:gd name="connsiteX6" fmla="*/ 0 w 4206240"/>
              <a:gd name="connsiteY6" fmla="*/ 6858000 h 6858000"/>
              <a:gd name="connsiteX7" fmla="*/ 0 w 4206240"/>
              <a:gd name="connsiteY7" fmla="*/ 0 h 6858000"/>
              <a:gd name="connsiteX0" fmla="*/ 0 w 12192000"/>
              <a:gd name="connsiteY0" fmla="*/ 0 h 6858000"/>
              <a:gd name="connsiteX1" fmla="*/ 2351584 w 12192000"/>
              <a:gd name="connsiteY1" fmla="*/ 0 h 6858000"/>
              <a:gd name="connsiteX2" fmla="*/ 2575560 w 12192000"/>
              <a:gd name="connsiteY2" fmla="*/ 5105400 h 6858000"/>
              <a:gd name="connsiteX3" fmla="*/ 3474720 w 12192000"/>
              <a:gd name="connsiteY3" fmla="*/ 5349240 h 6858000"/>
              <a:gd name="connsiteX4" fmla="*/ 12192000 w 12192000"/>
              <a:gd name="connsiteY4" fmla="*/ 5364480 h 6858000"/>
              <a:gd name="connsiteX5" fmla="*/ 2351584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73240"/>
              <a:gd name="connsiteX1" fmla="*/ 2351584 w 12192000"/>
              <a:gd name="connsiteY1" fmla="*/ 0 h 6873240"/>
              <a:gd name="connsiteX2" fmla="*/ 2575560 w 12192000"/>
              <a:gd name="connsiteY2" fmla="*/ 5105400 h 6873240"/>
              <a:gd name="connsiteX3" fmla="*/ 3474720 w 12192000"/>
              <a:gd name="connsiteY3" fmla="*/ 5349240 h 6873240"/>
              <a:gd name="connsiteX4" fmla="*/ 12192000 w 12192000"/>
              <a:gd name="connsiteY4" fmla="*/ 5364480 h 6873240"/>
              <a:gd name="connsiteX5" fmla="*/ 12181384 w 12192000"/>
              <a:gd name="connsiteY5" fmla="*/ 6873240 h 6873240"/>
              <a:gd name="connsiteX6" fmla="*/ 0 w 12192000"/>
              <a:gd name="connsiteY6" fmla="*/ 6858000 h 6873240"/>
              <a:gd name="connsiteX7" fmla="*/ 0 w 12192000"/>
              <a:gd name="connsiteY7" fmla="*/ 0 h 6873240"/>
              <a:gd name="connsiteX0" fmla="*/ 0 w 12197299"/>
              <a:gd name="connsiteY0" fmla="*/ 0 h 6873240"/>
              <a:gd name="connsiteX1" fmla="*/ 2351584 w 12197299"/>
              <a:gd name="connsiteY1" fmla="*/ 0 h 6873240"/>
              <a:gd name="connsiteX2" fmla="*/ 2575560 w 12197299"/>
              <a:gd name="connsiteY2" fmla="*/ 5105400 h 6873240"/>
              <a:gd name="connsiteX3" fmla="*/ 3474720 w 12197299"/>
              <a:gd name="connsiteY3" fmla="*/ 5349240 h 6873240"/>
              <a:gd name="connsiteX4" fmla="*/ 12192000 w 12197299"/>
              <a:gd name="connsiteY4" fmla="*/ 5364480 h 6873240"/>
              <a:gd name="connsiteX5" fmla="*/ 12196624 w 12197299"/>
              <a:gd name="connsiteY5" fmla="*/ 6873240 h 6873240"/>
              <a:gd name="connsiteX6" fmla="*/ 0 w 12197299"/>
              <a:gd name="connsiteY6" fmla="*/ 6858000 h 6873240"/>
              <a:gd name="connsiteX7" fmla="*/ 0 w 12197299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575560 w 12207240"/>
              <a:gd name="connsiteY2" fmla="*/ 51054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575560 w 12207240"/>
              <a:gd name="connsiteY2" fmla="*/ 51054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575560 w 12207240"/>
              <a:gd name="connsiteY2" fmla="*/ 51054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575560 w 12207240"/>
              <a:gd name="connsiteY2" fmla="*/ 51054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575560 w 12207240"/>
              <a:gd name="connsiteY2" fmla="*/ 51054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1920240 w 12207240"/>
              <a:gd name="connsiteY2" fmla="*/ 53340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31720 w 12207240"/>
              <a:gd name="connsiteY2" fmla="*/ 45720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31720 w 12207240"/>
              <a:gd name="connsiteY2" fmla="*/ 45720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580 w 12207240"/>
              <a:gd name="connsiteY2" fmla="*/ 459486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39340 w 12207240"/>
              <a:gd name="connsiteY2" fmla="*/ 46101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77440 w 12207240"/>
              <a:gd name="connsiteY2" fmla="*/ 46101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31142 w 12207240"/>
              <a:gd name="connsiteY2" fmla="*/ 4667974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31142 w 12207240"/>
              <a:gd name="connsiteY2" fmla="*/ 4691123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31142 w 12207240"/>
              <a:gd name="connsiteY2" fmla="*/ 4691123 h 6873240"/>
              <a:gd name="connsiteX3" fmla="*/ 2916819 w 12207240"/>
              <a:gd name="connsiteY3" fmla="*/ 5058137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31142 w 12207240"/>
              <a:gd name="connsiteY2" fmla="*/ 4691123 h 6873240"/>
              <a:gd name="connsiteX3" fmla="*/ 2476981 w 12207240"/>
              <a:gd name="connsiteY3" fmla="*/ 561372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476981 w 12207240"/>
              <a:gd name="connsiteY3" fmla="*/ 561372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2510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736061 w 12207240"/>
              <a:gd name="connsiteY3" fmla="*/ 522510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736061 w 12207240"/>
              <a:gd name="connsiteY3" fmla="*/ 522510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736061 w 12207240"/>
              <a:gd name="connsiteY3" fmla="*/ 522510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75101 w 12207240"/>
              <a:gd name="connsiteY3" fmla="*/ 525558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7240" h="6873240">
                <a:moveTo>
                  <a:pt x="0" y="0"/>
                </a:moveTo>
                <a:lnTo>
                  <a:pt x="2351584" y="0"/>
                </a:lnTo>
                <a:cubicBezTo>
                  <a:pt x="2344963" y="1524000"/>
                  <a:pt x="2356603" y="2280791"/>
                  <a:pt x="2354002" y="4561583"/>
                </a:cubicBezTo>
                <a:cubicBezTo>
                  <a:pt x="2350545" y="4710366"/>
                  <a:pt x="2358518" y="5110609"/>
                  <a:pt x="2644621" y="5251772"/>
                </a:cubicBezTo>
                <a:cubicBezTo>
                  <a:pt x="2837501" y="5365541"/>
                  <a:pt x="3198020" y="5349771"/>
                  <a:pt x="3474720" y="5349240"/>
                </a:cubicBezTo>
                <a:lnTo>
                  <a:pt x="12207240" y="5349240"/>
                </a:lnTo>
                <a:cubicBezTo>
                  <a:pt x="12203701" y="5852160"/>
                  <a:pt x="12200163" y="6370320"/>
                  <a:pt x="12196624" y="687324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38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171;p31"/>
          <p:cNvSpPr txBox="1"/>
          <p:nvPr/>
        </p:nvSpPr>
        <p:spPr>
          <a:xfrm rot="16200000">
            <a:off x="-3554715" y="1998772"/>
            <a:ext cx="11377264" cy="1039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r>
              <a:rPr lang="ru-RU" sz="7500" b="1" dirty="0" smtClean="0">
                <a:solidFill>
                  <a:schemeClr val="bg1"/>
                </a:solidFill>
                <a:effectLst/>
              </a:rPr>
              <a:t>Симуляторы</a:t>
            </a:r>
            <a:endParaRPr sz="75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5640" y="5480038"/>
            <a:ext cx="8670612" cy="11659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ru-RU"/>
            </a:defPPr>
            <a:lvl1pPr algn="ct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pPr algn="l"/>
            <a:r>
              <a:rPr lang="ru-RU" sz="2400" dirty="0" smtClean="0">
                <a:solidFill>
                  <a:srgbClr val="FFFFFF"/>
                </a:solidFill>
                <a:effectLst/>
              </a:rPr>
              <a:t>Возможность моделирования поведения базовых конструкций (двухмоторная тележка и простейшие роботы) с учетом реалистичной физики</a:t>
            </a:r>
            <a:endParaRPr lang="ru-RU" sz="2400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6941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MP36 Temperature Sensor With Arduino in Tinkercad – Tinkercad Blo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634" y="26576"/>
            <a:ext cx="7256505" cy="536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10466183" y="0"/>
            <a:ext cx="1725817" cy="5642409"/>
          </a:xfrm>
          <a:prstGeom prst="rect">
            <a:avLst/>
          </a:prstGeom>
          <a:solidFill>
            <a:srgbClr val="F2F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2351583" y="-99392"/>
            <a:ext cx="1063051" cy="557815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2F3F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с одним скругленным углом 5"/>
          <p:cNvSpPr/>
          <p:nvPr/>
        </p:nvSpPr>
        <p:spPr>
          <a:xfrm flipH="1">
            <a:off x="8904312" y="4648490"/>
            <a:ext cx="3287688" cy="724726"/>
          </a:xfrm>
          <a:prstGeom prst="round1Rect">
            <a:avLst>
              <a:gd name="adj" fmla="val 50000"/>
            </a:avLst>
          </a:prstGeom>
          <a:solidFill>
            <a:srgbClr val="138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9908686" y="4826187"/>
            <a:ext cx="13919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</a:rPr>
              <a:t>Tinkercad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" y="0"/>
            <a:ext cx="12207240" cy="6873240"/>
          </a:xfrm>
          <a:custGeom>
            <a:avLst/>
            <a:gdLst>
              <a:gd name="connsiteX0" fmla="*/ 0 w 2351584"/>
              <a:gd name="connsiteY0" fmla="*/ 0 h 6858000"/>
              <a:gd name="connsiteX1" fmla="*/ 2351584 w 2351584"/>
              <a:gd name="connsiteY1" fmla="*/ 0 h 6858000"/>
              <a:gd name="connsiteX2" fmla="*/ 2351584 w 2351584"/>
              <a:gd name="connsiteY2" fmla="*/ 6858000 h 6858000"/>
              <a:gd name="connsiteX3" fmla="*/ 0 w 2351584"/>
              <a:gd name="connsiteY3" fmla="*/ 6858000 h 6858000"/>
              <a:gd name="connsiteX4" fmla="*/ 0 w 2351584"/>
              <a:gd name="connsiteY4" fmla="*/ 0 h 6858000"/>
              <a:gd name="connsiteX0" fmla="*/ 0 w 2351584"/>
              <a:gd name="connsiteY0" fmla="*/ 0 h 6858000"/>
              <a:gd name="connsiteX1" fmla="*/ 2351584 w 2351584"/>
              <a:gd name="connsiteY1" fmla="*/ 0 h 6858000"/>
              <a:gd name="connsiteX2" fmla="*/ 2331720 w 2351584"/>
              <a:gd name="connsiteY2" fmla="*/ 6492240 h 6858000"/>
              <a:gd name="connsiteX3" fmla="*/ 2351584 w 2351584"/>
              <a:gd name="connsiteY3" fmla="*/ 6858000 h 6858000"/>
              <a:gd name="connsiteX4" fmla="*/ 0 w 2351584"/>
              <a:gd name="connsiteY4" fmla="*/ 6858000 h 6858000"/>
              <a:gd name="connsiteX5" fmla="*/ 0 w 2351584"/>
              <a:gd name="connsiteY5" fmla="*/ 0 h 6858000"/>
              <a:gd name="connsiteX0" fmla="*/ 0 w 2575696"/>
              <a:gd name="connsiteY0" fmla="*/ 0 h 6858000"/>
              <a:gd name="connsiteX1" fmla="*/ 2351584 w 2575696"/>
              <a:gd name="connsiteY1" fmla="*/ 0 h 6858000"/>
              <a:gd name="connsiteX2" fmla="*/ 2575560 w 2575696"/>
              <a:gd name="connsiteY2" fmla="*/ 5105400 h 6858000"/>
              <a:gd name="connsiteX3" fmla="*/ 2351584 w 2575696"/>
              <a:gd name="connsiteY3" fmla="*/ 6858000 h 6858000"/>
              <a:gd name="connsiteX4" fmla="*/ 0 w 2575696"/>
              <a:gd name="connsiteY4" fmla="*/ 6858000 h 6858000"/>
              <a:gd name="connsiteX5" fmla="*/ 0 w 2575696"/>
              <a:gd name="connsiteY5" fmla="*/ 0 h 6858000"/>
              <a:gd name="connsiteX0" fmla="*/ 0 w 2575696"/>
              <a:gd name="connsiteY0" fmla="*/ 0 h 6858000"/>
              <a:gd name="connsiteX1" fmla="*/ 2351584 w 2575696"/>
              <a:gd name="connsiteY1" fmla="*/ 0 h 6858000"/>
              <a:gd name="connsiteX2" fmla="*/ 2575560 w 2575696"/>
              <a:gd name="connsiteY2" fmla="*/ 5105400 h 6858000"/>
              <a:gd name="connsiteX3" fmla="*/ 2575560 w 2575696"/>
              <a:gd name="connsiteY3" fmla="*/ 5105400 h 6858000"/>
              <a:gd name="connsiteX4" fmla="*/ 2351584 w 2575696"/>
              <a:gd name="connsiteY4" fmla="*/ 6858000 h 6858000"/>
              <a:gd name="connsiteX5" fmla="*/ 0 w 2575696"/>
              <a:gd name="connsiteY5" fmla="*/ 6858000 h 6858000"/>
              <a:gd name="connsiteX6" fmla="*/ 0 w 2575696"/>
              <a:gd name="connsiteY6" fmla="*/ 0 h 6858000"/>
              <a:gd name="connsiteX0" fmla="*/ 0 w 4206240"/>
              <a:gd name="connsiteY0" fmla="*/ 0 h 6858000"/>
              <a:gd name="connsiteX1" fmla="*/ 2351584 w 4206240"/>
              <a:gd name="connsiteY1" fmla="*/ 0 h 6858000"/>
              <a:gd name="connsiteX2" fmla="*/ 2575560 w 4206240"/>
              <a:gd name="connsiteY2" fmla="*/ 5105400 h 6858000"/>
              <a:gd name="connsiteX3" fmla="*/ 4206240 w 4206240"/>
              <a:gd name="connsiteY3" fmla="*/ 5516880 h 6858000"/>
              <a:gd name="connsiteX4" fmla="*/ 2351584 w 4206240"/>
              <a:gd name="connsiteY4" fmla="*/ 6858000 h 6858000"/>
              <a:gd name="connsiteX5" fmla="*/ 0 w 4206240"/>
              <a:gd name="connsiteY5" fmla="*/ 6858000 h 6858000"/>
              <a:gd name="connsiteX6" fmla="*/ 0 w 4206240"/>
              <a:gd name="connsiteY6" fmla="*/ 0 h 6858000"/>
              <a:gd name="connsiteX0" fmla="*/ 0 w 4206240"/>
              <a:gd name="connsiteY0" fmla="*/ 0 h 6858000"/>
              <a:gd name="connsiteX1" fmla="*/ 2351584 w 4206240"/>
              <a:gd name="connsiteY1" fmla="*/ 0 h 6858000"/>
              <a:gd name="connsiteX2" fmla="*/ 2575560 w 4206240"/>
              <a:gd name="connsiteY2" fmla="*/ 5105400 h 6858000"/>
              <a:gd name="connsiteX3" fmla="*/ 3474720 w 4206240"/>
              <a:gd name="connsiteY3" fmla="*/ 5349240 h 6858000"/>
              <a:gd name="connsiteX4" fmla="*/ 4206240 w 4206240"/>
              <a:gd name="connsiteY4" fmla="*/ 5516880 h 6858000"/>
              <a:gd name="connsiteX5" fmla="*/ 2351584 w 4206240"/>
              <a:gd name="connsiteY5" fmla="*/ 6858000 h 6858000"/>
              <a:gd name="connsiteX6" fmla="*/ 0 w 4206240"/>
              <a:gd name="connsiteY6" fmla="*/ 6858000 h 6858000"/>
              <a:gd name="connsiteX7" fmla="*/ 0 w 4206240"/>
              <a:gd name="connsiteY7" fmla="*/ 0 h 6858000"/>
              <a:gd name="connsiteX0" fmla="*/ 0 w 12192000"/>
              <a:gd name="connsiteY0" fmla="*/ 0 h 6858000"/>
              <a:gd name="connsiteX1" fmla="*/ 2351584 w 12192000"/>
              <a:gd name="connsiteY1" fmla="*/ 0 h 6858000"/>
              <a:gd name="connsiteX2" fmla="*/ 2575560 w 12192000"/>
              <a:gd name="connsiteY2" fmla="*/ 5105400 h 6858000"/>
              <a:gd name="connsiteX3" fmla="*/ 3474720 w 12192000"/>
              <a:gd name="connsiteY3" fmla="*/ 5349240 h 6858000"/>
              <a:gd name="connsiteX4" fmla="*/ 12192000 w 12192000"/>
              <a:gd name="connsiteY4" fmla="*/ 5364480 h 6858000"/>
              <a:gd name="connsiteX5" fmla="*/ 2351584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73240"/>
              <a:gd name="connsiteX1" fmla="*/ 2351584 w 12192000"/>
              <a:gd name="connsiteY1" fmla="*/ 0 h 6873240"/>
              <a:gd name="connsiteX2" fmla="*/ 2575560 w 12192000"/>
              <a:gd name="connsiteY2" fmla="*/ 5105400 h 6873240"/>
              <a:gd name="connsiteX3" fmla="*/ 3474720 w 12192000"/>
              <a:gd name="connsiteY3" fmla="*/ 5349240 h 6873240"/>
              <a:gd name="connsiteX4" fmla="*/ 12192000 w 12192000"/>
              <a:gd name="connsiteY4" fmla="*/ 5364480 h 6873240"/>
              <a:gd name="connsiteX5" fmla="*/ 12181384 w 12192000"/>
              <a:gd name="connsiteY5" fmla="*/ 6873240 h 6873240"/>
              <a:gd name="connsiteX6" fmla="*/ 0 w 12192000"/>
              <a:gd name="connsiteY6" fmla="*/ 6858000 h 6873240"/>
              <a:gd name="connsiteX7" fmla="*/ 0 w 12192000"/>
              <a:gd name="connsiteY7" fmla="*/ 0 h 6873240"/>
              <a:gd name="connsiteX0" fmla="*/ 0 w 12197299"/>
              <a:gd name="connsiteY0" fmla="*/ 0 h 6873240"/>
              <a:gd name="connsiteX1" fmla="*/ 2351584 w 12197299"/>
              <a:gd name="connsiteY1" fmla="*/ 0 h 6873240"/>
              <a:gd name="connsiteX2" fmla="*/ 2575560 w 12197299"/>
              <a:gd name="connsiteY2" fmla="*/ 5105400 h 6873240"/>
              <a:gd name="connsiteX3" fmla="*/ 3474720 w 12197299"/>
              <a:gd name="connsiteY3" fmla="*/ 5349240 h 6873240"/>
              <a:gd name="connsiteX4" fmla="*/ 12192000 w 12197299"/>
              <a:gd name="connsiteY4" fmla="*/ 5364480 h 6873240"/>
              <a:gd name="connsiteX5" fmla="*/ 12196624 w 12197299"/>
              <a:gd name="connsiteY5" fmla="*/ 6873240 h 6873240"/>
              <a:gd name="connsiteX6" fmla="*/ 0 w 12197299"/>
              <a:gd name="connsiteY6" fmla="*/ 6858000 h 6873240"/>
              <a:gd name="connsiteX7" fmla="*/ 0 w 12197299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575560 w 12207240"/>
              <a:gd name="connsiteY2" fmla="*/ 51054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575560 w 12207240"/>
              <a:gd name="connsiteY2" fmla="*/ 51054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575560 w 12207240"/>
              <a:gd name="connsiteY2" fmla="*/ 51054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575560 w 12207240"/>
              <a:gd name="connsiteY2" fmla="*/ 51054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575560 w 12207240"/>
              <a:gd name="connsiteY2" fmla="*/ 51054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1920240 w 12207240"/>
              <a:gd name="connsiteY2" fmla="*/ 53340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31720 w 12207240"/>
              <a:gd name="connsiteY2" fmla="*/ 45720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31720 w 12207240"/>
              <a:gd name="connsiteY2" fmla="*/ 45720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580 w 12207240"/>
              <a:gd name="connsiteY2" fmla="*/ 459486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39340 w 12207240"/>
              <a:gd name="connsiteY2" fmla="*/ 46101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77440 w 12207240"/>
              <a:gd name="connsiteY2" fmla="*/ 46101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31142 w 12207240"/>
              <a:gd name="connsiteY2" fmla="*/ 4667974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31142 w 12207240"/>
              <a:gd name="connsiteY2" fmla="*/ 4691123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31142 w 12207240"/>
              <a:gd name="connsiteY2" fmla="*/ 4691123 h 6873240"/>
              <a:gd name="connsiteX3" fmla="*/ 2916819 w 12207240"/>
              <a:gd name="connsiteY3" fmla="*/ 5058137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31142 w 12207240"/>
              <a:gd name="connsiteY2" fmla="*/ 4691123 h 6873240"/>
              <a:gd name="connsiteX3" fmla="*/ 2476981 w 12207240"/>
              <a:gd name="connsiteY3" fmla="*/ 561372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476981 w 12207240"/>
              <a:gd name="connsiteY3" fmla="*/ 561372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2510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736061 w 12207240"/>
              <a:gd name="connsiteY3" fmla="*/ 522510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736061 w 12207240"/>
              <a:gd name="connsiteY3" fmla="*/ 522510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736061 w 12207240"/>
              <a:gd name="connsiteY3" fmla="*/ 522510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75101 w 12207240"/>
              <a:gd name="connsiteY3" fmla="*/ 525558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7240" h="6873240">
                <a:moveTo>
                  <a:pt x="0" y="0"/>
                </a:moveTo>
                <a:lnTo>
                  <a:pt x="2351584" y="0"/>
                </a:lnTo>
                <a:cubicBezTo>
                  <a:pt x="2344963" y="1524000"/>
                  <a:pt x="2356603" y="2280791"/>
                  <a:pt x="2354002" y="4561583"/>
                </a:cubicBezTo>
                <a:cubicBezTo>
                  <a:pt x="2350545" y="4710366"/>
                  <a:pt x="2358518" y="5110609"/>
                  <a:pt x="2644621" y="5251772"/>
                </a:cubicBezTo>
                <a:cubicBezTo>
                  <a:pt x="2837501" y="5365541"/>
                  <a:pt x="3198020" y="5349771"/>
                  <a:pt x="3474720" y="5349240"/>
                </a:cubicBezTo>
                <a:lnTo>
                  <a:pt x="12207240" y="5349240"/>
                </a:lnTo>
                <a:cubicBezTo>
                  <a:pt x="12203701" y="5852160"/>
                  <a:pt x="12200163" y="6370320"/>
                  <a:pt x="12196624" y="687324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171;p31"/>
          <p:cNvSpPr txBox="1"/>
          <p:nvPr/>
        </p:nvSpPr>
        <p:spPr>
          <a:xfrm rot="16200000">
            <a:off x="-3554715" y="1998772"/>
            <a:ext cx="11377264" cy="1039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r>
              <a:rPr lang="ru-RU" sz="7500" b="1" dirty="0" smtClean="0">
                <a:solidFill>
                  <a:schemeClr val="bg1"/>
                </a:solidFill>
                <a:effectLst/>
              </a:rPr>
              <a:t>Симуляторы</a:t>
            </a:r>
            <a:endParaRPr sz="75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3108" y="5251896"/>
            <a:ext cx="8670612" cy="11659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ru-RU"/>
            </a:defPPr>
            <a:lvl1pPr algn="ct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pPr algn="l"/>
            <a:r>
              <a:rPr lang="ru-RU" sz="2400" dirty="0" smtClean="0">
                <a:solidFill>
                  <a:srgbClr val="FFFFFF"/>
                </a:solidFill>
                <a:effectLst/>
              </a:rPr>
              <a:t>Возможность моделирования сборок из элементной базы </a:t>
            </a:r>
            <a:r>
              <a:rPr lang="en-US" sz="2400" dirty="0" smtClean="0">
                <a:solidFill>
                  <a:srgbClr val="FFFFFF"/>
                </a:solidFill>
                <a:effectLst/>
              </a:rPr>
              <a:t>Arduino</a:t>
            </a:r>
            <a:r>
              <a:rPr lang="ru-RU" sz="2400" dirty="0" smtClean="0">
                <a:solidFill>
                  <a:srgbClr val="FFFFFF"/>
                </a:solidFill>
                <a:effectLst/>
              </a:rPr>
              <a:t>, есть возможность совместной работы</a:t>
            </a:r>
            <a:endParaRPr lang="ru-RU" sz="2400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689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-28640"/>
            <a:ext cx="9718457" cy="6790772"/>
          </a:xfrm>
          <a:prstGeom prst="rect">
            <a:avLst/>
          </a:prstGeom>
        </p:spPr>
      </p:pic>
      <p:sp>
        <p:nvSpPr>
          <p:cNvPr id="6" name="Прямоугольник с одним скругленным углом 5"/>
          <p:cNvSpPr/>
          <p:nvPr/>
        </p:nvSpPr>
        <p:spPr>
          <a:xfrm flipH="1">
            <a:off x="8904312" y="4648490"/>
            <a:ext cx="3287688" cy="724726"/>
          </a:xfrm>
          <a:prstGeom prst="round1Rect">
            <a:avLst>
              <a:gd name="adj" fmla="val 50000"/>
            </a:avLst>
          </a:prstGeom>
          <a:solidFill>
            <a:srgbClr val="138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9175524" y="4810798"/>
            <a:ext cx="28971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Virtual robotics toolkit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" y="0"/>
            <a:ext cx="12207240" cy="6873240"/>
          </a:xfrm>
          <a:custGeom>
            <a:avLst/>
            <a:gdLst>
              <a:gd name="connsiteX0" fmla="*/ 0 w 2351584"/>
              <a:gd name="connsiteY0" fmla="*/ 0 h 6858000"/>
              <a:gd name="connsiteX1" fmla="*/ 2351584 w 2351584"/>
              <a:gd name="connsiteY1" fmla="*/ 0 h 6858000"/>
              <a:gd name="connsiteX2" fmla="*/ 2351584 w 2351584"/>
              <a:gd name="connsiteY2" fmla="*/ 6858000 h 6858000"/>
              <a:gd name="connsiteX3" fmla="*/ 0 w 2351584"/>
              <a:gd name="connsiteY3" fmla="*/ 6858000 h 6858000"/>
              <a:gd name="connsiteX4" fmla="*/ 0 w 2351584"/>
              <a:gd name="connsiteY4" fmla="*/ 0 h 6858000"/>
              <a:gd name="connsiteX0" fmla="*/ 0 w 2351584"/>
              <a:gd name="connsiteY0" fmla="*/ 0 h 6858000"/>
              <a:gd name="connsiteX1" fmla="*/ 2351584 w 2351584"/>
              <a:gd name="connsiteY1" fmla="*/ 0 h 6858000"/>
              <a:gd name="connsiteX2" fmla="*/ 2331720 w 2351584"/>
              <a:gd name="connsiteY2" fmla="*/ 6492240 h 6858000"/>
              <a:gd name="connsiteX3" fmla="*/ 2351584 w 2351584"/>
              <a:gd name="connsiteY3" fmla="*/ 6858000 h 6858000"/>
              <a:gd name="connsiteX4" fmla="*/ 0 w 2351584"/>
              <a:gd name="connsiteY4" fmla="*/ 6858000 h 6858000"/>
              <a:gd name="connsiteX5" fmla="*/ 0 w 2351584"/>
              <a:gd name="connsiteY5" fmla="*/ 0 h 6858000"/>
              <a:gd name="connsiteX0" fmla="*/ 0 w 2575696"/>
              <a:gd name="connsiteY0" fmla="*/ 0 h 6858000"/>
              <a:gd name="connsiteX1" fmla="*/ 2351584 w 2575696"/>
              <a:gd name="connsiteY1" fmla="*/ 0 h 6858000"/>
              <a:gd name="connsiteX2" fmla="*/ 2575560 w 2575696"/>
              <a:gd name="connsiteY2" fmla="*/ 5105400 h 6858000"/>
              <a:gd name="connsiteX3" fmla="*/ 2351584 w 2575696"/>
              <a:gd name="connsiteY3" fmla="*/ 6858000 h 6858000"/>
              <a:gd name="connsiteX4" fmla="*/ 0 w 2575696"/>
              <a:gd name="connsiteY4" fmla="*/ 6858000 h 6858000"/>
              <a:gd name="connsiteX5" fmla="*/ 0 w 2575696"/>
              <a:gd name="connsiteY5" fmla="*/ 0 h 6858000"/>
              <a:gd name="connsiteX0" fmla="*/ 0 w 2575696"/>
              <a:gd name="connsiteY0" fmla="*/ 0 h 6858000"/>
              <a:gd name="connsiteX1" fmla="*/ 2351584 w 2575696"/>
              <a:gd name="connsiteY1" fmla="*/ 0 h 6858000"/>
              <a:gd name="connsiteX2" fmla="*/ 2575560 w 2575696"/>
              <a:gd name="connsiteY2" fmla="*/ 5105400 h 6858000"/>
              <a:gd name="connsiteX3" fmla="*/ 2575560 w 2575696"/>
              <a:gd name="connsiteY3" fmla="*/ 5105400 h 6858000"/>
              <a:gd name="connsiteX4" fmla="*/ 2351584 w 2575696"/>
              <a:gd name="connsiteY4" fmla="*/ 6858000 h 6858000"/>
              <a:gd name="connsiteX5" fmla="*/ 0 w 2575696"/>
              <a:gd name="connsiteY5" fmla="*/ 6858000 h 6858000"/>
              <a:gd name="connsiteX6" fmla="*/ 0 w 2575696"/>
              <a:gd name="connsiteY6" fmla="*/ 0 h 6858000"/>
              <a:gd name="connsiteX0" fmla="*/ 0 w 4206240"/>
              <a:gd name="connsiteY0" fmla="*/ 0 h 6858000"/>
              <a:gd name="connsiteX1" fmla="*/ 2351584 w 4206240"/>
              <a:gd name="connsiteY1" fmla="*/ 0 h 6858000"/>
              <a:gd name="connsiteX2" fmla="*/ 2575560 w 4206240"/>
              <a:gd name="connsiteY2" fmla="*/ 5105400 h 6858000"/>
              <a:gd name="connsiteX3" fmla="*/ 4206240 w 4206240"/>
              <a:gd name="connsiteY3" fmla="*/ 5516880 h 6858000"/>
              <a:gd name="connsiteX4" fmla="*/ 2351584 w 4206240"/>
              <a:gd name="connsiteY4" fmla="*/ 6858000 h 6858000"/>
              <a:gd name="connsiteX5" fmla="*/ 0 w 4206240"/>
              <a:gd name="connsiteY5" fmla="*/ 6858000 h 6858000"/>
              <a:gd name="connsiteX6" fmla="*/ 0 w 4206240"/>
              <a:gd name="connsiteY6" fmla="*/ 0 h 6858000"/>
              <a:gd name="connsiteX0" fmla="*/ 0 w 4206240"/>
              <a:gd name="connsiteY0" fmla="*/ 0 h 6858000"/>
              <a:gd name="connsiteX1" fmla="*/ 2351584 w 4206240"/>
              <a:gd name="connsiteY1" fmla="*/ 0 h 6858000"/>
              <a:gd name="connsiteX2" fmla="*/ 2575560 w 4206240"/>
              <a:gd name="connsiteY2" fmla="*/ 5105400 h 6858000"/>
              <a:gd name="connsiteX3" fmla="*/ 3474720 w 4206240"/>
              <a:gd name="connsiteY3" fmla="*/ 5349240 h 6858000"/>
              <a:gd name="connsiteX4" fmla="*/ 4206240 w 4206240"/>
              <a:gd name="connsiteY4" fmla="*/ 5516880 h 6858000"/>
              <a:gd name="connsiteX5" fmla="*/ 2351584 w 4206240"/>
              <a:gd name="connsiteY5" fmla="*/ 6858000 h 6858000"/>
              <a:gd name="connsiteX6" fmla="*/ 0 w 4206240"/>
              <a:gd name="connsiteY6" fmla="*/ 6858000 h 6858000"/>
              <a:gd name="connsiteX7" fmla="*/ 0 w 4206240"/>
              <a:gd name="connsiteY7" fmla="*/ 0 h 6858000"/>
              <a:gd name="connsiteX0" fmla="*/ 0 w 12192000"/>
              <a:gd name="connsiteY0" fmla="*/ 0 h 6858000"/>
              <a:gd name="connsiteX1" fmla="*/ 2351584 w 12192000"/>
              <a:gd name="connsiteY1" fmla="*/ 0 h 6858000"/>
              <a:gd name="connsiteX2" fmla="*/ 2575560 w 12192000"/>
              <a:gd name="connsiteY2" fmla="*/ 5105400 h 6858000"/>
              <a:gd name="connsiteX3" fmla="*/ 3474720 w 12192000"/>
              <a:gd name="connsiteY3" fmla="*/ 5349240 h 6858000"/>
              <a:gd name="connsiteX4" fmla="*/ 12192000 w 12192000"/>
              <a:gd name="connsiteY4" fmla="*/ 5364480 h 6858000"/>
              <a:gd name="connsiteX5" fmla="*/ 2351584 w 12192000"/>
              <a:gd name="connsiteY5" fmla="*/ 6858000 h 6858000"/>
              <a:gd name="connsiteX6" fmla="*/ 0 w 12192000"/>
              <a:gd name="connsiteY6" fmla="*/ 6858000 h 6858000"/>
              <a:gd name="connsiteX7" fmla="*/ 0 w 12192000"/>
              <a:gd name="connsiteY7" fmla="*/ 0 h 6858000"/>
              <a:gd name="connsiteX0" fmla="*/ 0 w 12192000"/>
              <a:gd name="connsiteY0" fmla="*/ 0 h 6873240"/>
              <a:gd name="connsiteX1" fmla="*/ 2351584 w 12192000"/>
              <a:gd name="connsiteY1" fmla="*/ 0 h 6873240"/>
              <a:gd name="connsiteX2" fmla="*/ 2575560 w 12192000"/>
              <a:gd name="connsiteY2" fmla="*/ 5105400 h 6873240"/>
              <a:gd name="connsiteX3" fmla="*/ 3474720 w 12192000"/>
              <a:gd name="connsiteY3" fmla="*/ 5349240 h 6873240"/>
              <a:gd name="connsiteX4" fmla="*/ 12192000 w 12192000"/>
              <a:gd name="connsiteY4" fmla="*/ 5364480 h 6873240"/>
              <a:gd name="connsiteX5" fmla="*/ 12181384 w 12192000"/>
              <a:gd name="connsiteY5" fmla="*/ 6873240 h 6873240"/>
              <a:gd name="connsiteX6" fmla="*/ 0 w 12192000"/>
              <a:gd name="connsiteY6" fmla="*/ 6858000 h 6873240"/>
              <a:gd name="connsiteX7" fmla="*/ 0 w 12192000"/>
              <a:gd name="connsiteY7" fmla="*/ 0 h 6873240"/>
              <a:gd name="connsiteX0" fmla="*/ 0 w 12197299"/>
              <a:gd name="connsiteY0" fmla="*/ 0 h 6873240"/>
              <a:gd name="connsiteX1" fmla="*/ 2351584 w 12197299"/>
              <a:gd name="connsiteY1" fmla="*/ 0 h 6873240"/>
              <a:gd name="connsiteX2" fmla="*/ 2575560 w 12197299"/>
              <a:gd name="connsiteY2" fmla="*/ 5105400 h 6873240"/>
              <a:gd name="connsiteX3" fmla="*/ 3474720 w 12197299"/>
              <a:gd name="connsiteY3" fmla="*/ 5349240 h 6873240"/>
              <a:gd name="connsiteX4" fmla="*/ 12192000 w 12197299"/>
              <a:gd name="connsiteY4" fmla="*/ 5364480 h 6873240"/>
              <a:gd name="connsiteX5" fmla="*/ 12196624 w 12197299"/>
              <a:gd name="connsiteY5" fmla="*/ 6873240 h 6873240"/>
              <a:gd name="connsiteX6" fmla="*/ 0 w 12197299"/>
              <a:gd name="connsiteY6" fmla="*/ 6858000 h 6873240"/>
              <a:gd name="connsiteX7" fmla="*/ 0 w 12197299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575560 w 12207240"/>
              <a:gd name="connsiteY2" fmla="*/ 51054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575560 w 12207240"/>
              <a:gd name="connsiteY2" fmla="*/ 51054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575560 w 12207240"/>
              <a:gd name="connsiteY2" fmla="*/ 51054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575560 w 12207240"/>
              <a:gd name="connsiteY2" fmla="*/ 51054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575560 w 12207240"/>
              <a:gd name="connsiteY2" fmla="*/ 51054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1920240 w 12207240"/>
              <a:gd name="connsiteY2" fmla="*/ 53340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31720 w 12207240"/>
              <a:gd name="connsiteY2" fmla="*/ 45720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31720 w 12207240"/>
              <a:gd name="connsiteY2" fmla="*/ 45720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580 w 12207240"/>
              <a:gd name="connsiteY2" fmla="*/ 459486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39340 w 12207240"/>
              <a:gd name="connsiteY2" fmla="*/ 46101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77440 w 12207240"/>
              <a:gd name="connsiteY2" fmla="*/ 4610100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31142 w 12207240"/>
              <a:gd name="connsiteY2" fmla="*/ 4667974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31142 w 12207240"/>
              <a:gd name="connsiteY2" fmla="*/ 4691123 h 6873240"/>
              <a:gd name="connsiteX3" fmla="*/ 3474720 w 12207240"/>
              <a:gd name="connsiteY3" fmla="*/ 5349240 h 6873240"/>
              <a:gd name="connsiteX4" fmla="*/ 12207240 w 12207240"/>
              <a:gd name="connsiteY4" fmla="*/ 5349240 h 6873240"/>
              <a:gd name="connsiteX5" fmla="*/ 12196624 w 12207240"/>
              <a:gd name="connsiteY5" fmla="*/ 6873240 h 6873240"/>
              <a:gd name="connsiteX6" fmla="*/ 0 w 12207240"/>
              <a:gd name="connsiteY6" fmla="*/ 6858000 h 6873240"/>
              <a:gd name="connsiteX7" fmla="*/ 0 w 12207240"/>
              <a:gd name="connsiteY7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31142 w 12207240"/>
              <a:gd name="connsiteY2" fmla="*/ 4691123 h 6873240"/>
              <a:gd name="connsiteX3" fmla="*/ 2916819 w 12207240"/>
              <a:gd name="connsiteY3" fmla="*/ 5058137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31142 w 12207240"/>
              <a:gd name="connsiteY2" fmla="*/ 4691123 h 6873240"/>
              <a:gd name="connsiteX3" fmla="*/ 2476981 w 12207240"/>
              <a:gd name="connsiteY3" fmla="*/ 561372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476981 w 12207240"/>
              <a:gd name="connsiteY3" fmla="*/ 561372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4796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46382 w 12207240"/>
              <a:gd name="connsiteY2" fmla="*/ 4561583 h 6873240"/>
              <a:gd name="connsiteX3" fmla="*/ 2736061 w 12207240"/>
              <a:gd name="connsiteY3" fmla="*/ 522510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736061 w 12207240"/>
              <a:gd name="connsiteY3" fmla="*/ 522510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736061 w 12207240"/>
              <a:gd name="connsiteY3" fmla="*/ 522510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736061 w 12207240"/>
              <a:gd name="connsiteY3" fmla="*/ 522510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75101 w 12207240"/>
              <a:gd name="connsiteY3" fmla="*/ 525558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  <a:gd name="connsiteX0" fmla="*/ 0 w 12207240"/>
              <a:gd name="connsiteY0" fmla="*/ 0 h 6873240"/>
              <a:gd name="connsiteX1" fmla="*/ 2351584 w 12207240"/>
              <a:gd name="connsiteY1" fmla="*/ 0 h 6873240"/>
              <a:gd name="connsiteX2" fmla="*/ 2354002 w 12207240"/>
              <a:gd name="connsiteY2" fmla="*/ 4561583 h 6873240"/>
              <a:gd name="connsiteX3" fmla="*/ 2644621 w 12207240"/>
              <a:gd name="connsiteY3" fmla="*/ 5251772 h 6873240"/>
              <a:gd name="connsiteX4" fmla="*/ 3474720 w 12207240"/>
              <a:gd name="connsiteY4" fmla="*/ 5349240 h 6873240"/>
              <a:gd name="connsiteX5" fmla="*/ 12207240 w 12207240"/>
              <a:gd name="connsiteY5" fmla="*/ 5349240 h 6873240"/>
              <a:gd name="connsiteX6" fmla="*/ 12196624 w 12207240"/>
              <a:gd name="connsiteY6" fmla="*/ 6873240 h 6873240"/>
              <a:gd name="connsiteX7" fmla="*/ 0 w 12207240"/>
              <a:gd name="connsiteY7" fmla="*/ 6858000 h 6873240"/>
              <a:gd name="connsiteX8" fmla="*/ 0 w 12207240"/>
              <a:gd name="connsiteY8" fmla="*/ 0 h 6873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7240" h="6873240">
                <a:moveTo>
                  <a:pt x="0" y="0"/>
                </a:moveTo>
                <a:lnTo>
                  <a:pt x="2351584" y="0"/>
                </a:lnTo>
                <a:cubicBezTo>
                  <a:pt x="2344963" y="1524000"/>
                  <a:pt x="2356603" y="2280791"/>
                  <a:pt x="2354002" y="4561583"/>
                </a:cubicBezTo>
                <a:cubicBezTo>
                  <a:pt x="2350545" y="4710366"/>
                  <a:pt x="2358518" y="5110609"/>
                  <a:pt x="2644621" y="5251772"/>
                </a:cubicBezTo>
                <a:cubicBezTo>
                  <a:pt x="2837501" y="5365541"/>
                  <a:pt x="3198020" y="5349771"/>
                  <a:pt x="3474720" y="5349240"/>
                </a:cubicBezTo>
                <a:lnTo>
                  <a:pt x="12207240" y="5349240"/>
                </a:lnTo>
                <a:cubicBezTo>
                  <a:pt x="12203701" y="5852160"/>
                  <a:pt x="12200163" y="6370320"/>
                  <a:pt x="12196624" y="687324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171;p31"/>
          <p:cNvSpPr txBox="1"/>
          <p:nvPr/>
        </p:nvSpPr>
        <p:spPr>
          <a:xfrm rot="16200000">
            <a:off x="-3554715" y="1998772"/>
            <a:ext cx="11377264" cy="1039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r>
              <a:rPr lang="ru-RU" sz="7500" b="1" dirty="0" smtClean="0">
                <a:solidFill>
                  <a:schemeClr val="bg1"/>
                </a:solidFill>
                <a:effectLst/>
              </a:rPr>
              <a:t>Симуляторы</a:t>
            </a:r>
            <a:endParaRPr sz="75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76292" y="5213208"/>
            <a:ext cx="9330949" cy="11659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ru-RU"/>
            </a:defPPr>
            <a:lvl1pPr algn="ct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pPr algn="l"/>
            <a:r>
              <a:rPr lang="ru-RU" sz="2400" dirty="0" smtClean="0">
                <a:solidFill>
                  <a:srgbClr val="FFFFFF"/>
                </a:solidFill>
                <a:effectLst/>
              </a:rPr>
              <a:t>Возможность моделирования сборок из конструктора </a:t>
            </a:r>
            <a:r>
              <a:rPr lang="en-US" sz="2400" dirty="0" smtClean="0">
                <a:solidFill>
                  <a:srgbClr val="FFFFFF"/>
                </a:solidFill>
                <a:effectLst/>
              </a:rPr>
              <a:t>LEGO</a:t>
            </a:r>
            <a:r>
              <a:rPr lang="ru-RU" sz="2400" dirty="0" smtClean="0">
                <a:solidFill>
                  <a:srgbClr val="FFFFFF"/>
                </a:solidFill>
                <a:effectLst/>
              </a:rPr>
              <a:t>, наличие 3</a:t>
            </a:r>
            <a:r>
              <a:rPr lang="en-US" sz="2400" dirty="0" smtClean="0">
                <a:solidFill>
                  <a:srgbClr val="FFFFFF"/>
                </a:solidFill>
                <a:effectLst/>
              </a:rPr>
              <a:t>D-</a:t>
            </a:r>
            <a:r>
              <a:rPr lang="ru-RU" sz="2400" dirty="0" smtClean="0">
                <a:solidFill>
                  <a:srgbClr val="FFFFFF"/>
                </a:solidFill>
                <a:effectLst/>
              </a:rPr>
              <a:t>платформы позволяет учесть поведение в трехмерном мире</a:t>
            </a:r>
            <a:endParaRPr lang="ru-RU" sz="2400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1526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1;p31"/>
          <p:cNvSpPr txBox="1"/>
          <p:nvPr/>
        </p:nvSpPr>
        <p:spPr>
          <a:xfrm>
            <a:off x="623392" y="2996952"/>
            <a:ext cx="11377264" cy="1039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r>
              <a:rPr lang="ru-RU" sz="5400" b="1" dirty="0" smtClean="0">
                <a:solidFill>
                  <a:srgbClr val="1389FC"/>
                </a:solidFill>
                <a:effectLst/>
              </a:rPr>
              <a:t>Как строить обучение?</a:t>
            </a:r>
            <a:endParaRPr sz="5400" b="1" dirty="0">
              <a:solidFill>
                <a:srgbClr val="1389F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5844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Трик - купить для ДОУ и Школы в Inobr.ru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0" t="17643" r="11963" b="14018"/>
          <a:stretch/>
        </p:blipFill>
        <p:spPr bwMode="auto">
          <a:xfrm>
            <a:off x="5300120" y="2464082"/>
            <a:ext cx="1440161" cy="12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с двумя скругленными соседними углами 13"/>
          <p:cNvSpPr/>
          <p:nvPr/>
        </p:nvSpPr>
        <p:spPr>
          <a:xfrm flipH="1" flipV="1">
            <a:off x="3945542" y="3545926"/>
            <a:ext cx="3925970" cy="3261508"/>
          </a:xfrm>
          <a:prstGeom prst="round2SameRect">
            <a:avLst>
              <a:gd name="adj1" fmla="val 38161"/>
              <a:gd name="adj2" fmla="val 0"/>
            </a:avLst>
          </a:prstGeom>
          <a:solidFill>
            <a:srgbClr val="1389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с одним скругленным углом 1"/>
          <p:cNvSpPr/>
          <p:nvPr/>
        </p:nvSpPr>
        <p:spPr>
          <a:xfrm>
            <a:off x="0" y="1"/>
            <a:ext cx="3945542" cy="3573015"/>
          </a:xfrm>
          <a:prstGeom prst="round1Rect">
            <a:avLst>
              <a:gd name="adj" fmla="val 37557"/>
            </a:avLst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896720" y="-167966"/>
            <a:ext cx="10066318" cy="77069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 fontAlgn="base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ru-RU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Элементы занятий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87" y="5360340"/>
            <a:ext cx="1888562" cy="133594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43210" y="1180280"/>
            <a:ext cx="33579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cs typeface="Arial" panose="020B0604020202020204" pitchFamily="34" charset="0"/>
              </a:rPr>
              <a:t>Контроллер и подключаемая периферия</a:t>
            </a:r>
          </a:p>
        </p:txBody>
      </p:sp>
      <p:pic>
        <p:nvPicPr>
          <p:cNvPr id="1032" name="Picture 8" descr="Купить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" t="22284" r="1470" b="23014"/>
          <a:stretch/>
        </p:blipFill>
        <p:spPr bwMode="auto">
          <a:xfrm>
            <a:off x="337267" y="3688219"/>
            <a:ext cx="3094438" cy="173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Купить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053" y="201023"/>
            <a:ext cx="4052293" cy="279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3006" y="5894018"/>
            <a:ext cx="2974481" cy="894526"/>
          </a:xfrm>
          <a:prstGeom prst="rect">
            <a:avLst/>
          </a:prstGeom>
        </p:spPr>
      </p:pic>
      <p:pic>
        <p:nvPicPr>
          <p:cNvPr id="1038" name="Picture 14" descr="Пропорционально-интегрально-дифференцирующий ПИД-регулятор: принцип работы  для начинающих, теория и практика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951" y="3555362"/>
            <a:ext cx="3033759" cy="107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Движение робота по контуру TRIK Studio - презентация онлайн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 t="29975" r="4447" b="5976"/>
          <a:stretch/>
        </p:blipFill>
        <p:spPr bwMode="auto">
          <a:xfrm>
            <a:off x="8008028" y="4671116"/>
            <a:ext cx="216024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с одним скругленным углом 14"/>
          <p:cNvSpPr/>
          <p:nvPr/>
        </p:nvSpPr>
        <p:spPr>
          <a:xfrm flipH="1">
            <a:off x="7871512" y="-7555"/>
            <a:ext cx="4320488" cy="3534041"/>
          </a:xfrm>
          <a:prstGeom prst="round1Rect">
            <a:avLst>
              <a:gd name="adj" fmla="val 37557"/>
            </a:avLst>
          </a:prstGeom>
          <a:solidFill>
            <a:schemeClr val="tx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9050582" y="1201695"/>
            <a:ext cx="223933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+mn-lt"/>
              </a:rPr>
              <a:t>Алгоритмы </a:t>
            </a:r>
            <a:endParaRPr lang="ru-RU" sz="3200" dirty="0" smtClean="0">
              <a:solidFill>
                <a:schemeClr val="bg1"/>
              </a:solidFill>
              <a:latin typeface="+mn-lt"/>
            </a:endParaRPr>
          </a:p>
          <a:p>
            <a:pPr algn="ctr"/>
            <a:r>
              <a:rPr lang="ru-RU" sz="3200" dirty="0" smtClean="0">
                <a:solidFill>
                  <a:schemeClr val="bg1"/>
                </a:solidFill>
                <a:latin typeface="+mn-lt"/>
              </a:rPr>
              <a:t>управления</a:t>
            </a:r>
            <a:endParaRPr lang="ru-RU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02644" y="4372784"/>
            <a:ext cx="401176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+mn-lt"/>
              </a:rPr>
              <a:t>Механика и возможные варианты конструкций</a:t>
            </a:r>
            <a:endParaRPr lang="ru-RU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AutoShape 6" descr="data:image/jpeg;base64,/9j/4AAQSkZJRgABAQAAAQABAAD/2wCEAAoGBxMRExYTEhQXFxYXGRkXGRkWGh0XGhwZGBgZGSEZGRwdIy0iGRwpIBkaIzQlJysuMTE9GCE2OzYxOioxMS4BCwsLDw4PHBERHDMnIicwMDMwMDA6ODgwMDgwMDAwMDIyMDAwMDAwMTAwMDAwODAwMDAwODAwMDAwMDAwMDAwMP/AABEIAKABPAMBIgACEQEDEQH/xAAbAAADAAMBAQAAAAAAAAAAAAAABAUBAgMGB//EAEMQAAIBAgMGAgcFBQYGAwAAAAECEQADEiExBAUTIkFRMpEGFVJhcaHRFEKBouEjM2Ky0lNzkrGzwQcWNGNygiRD8P/EABkBAQEBAQEBAAAAAAAAAAAAAAABAgMEBf/EACURAQEAAgIBBAMAAwEAAAAAAAABAhEDMRIEIUFRcYHxYZGhMv/aAAwDAQACEQMRAD8A+lbZtJV3IYAIVXhYAxeRIwFeYMZ94gaDM1vvra7lrAUVOYGVZZaRGQOMDr+tdt4bdasg3bgHQSELuYlgAFBZo5jkMsz3offVoAHGpkqOXMjH4cQGag5ZmNamghu/fRuXFtNbVQQst0DFAxSOjkkgD+Bs5AB52/Si2uLjIsKJLIUKz+0OAEtzRgAxDIm4oIUyBas7aryUZWAJU4SGhhqDByI7Uvd31bRyjZQ2EsRCBuHxYLHIcgmdKont6TWgzynKpYZcOZUoDiJcKmb6NB6ZGAeu898i05VBbMASDkykqXCkTmXgKMhBZfFMU962tZftbeeGOdc8c4YzzxQY7wYre1vFHMK6MYmFYEwDEwDpOU0EzZN+K7hf2RUzhYEDFJYK2pgSqp3JuLpIB6Wd7Blsk8NeJjlmgKSjBcCcxBLSSDiOSzB6O7ZvRbWDH99sKwCc/wAK2TeNskKHQlpgBgSYAYwJzgMp+DA9aCff30FZYRMLkBJIliHtK2GMjGN9DH7OZjOuaek9lvDbc5BtEGRttd6sJEIROk5d6qX9vW0AXhQSR+IVnM9slY1zs74tPbW4HUK4UjGcB5ogENBU5jI550Cjb9tjCxQm2wkOAsADhglpM+K4FyB8LUo3pbaKMwtEEzwwcPNFriSwBlRPL17jrFexvey+SXbTTJGF1Miczke9betLcA8S3B0ONc+bDlnnzZfHKgm7V6QJaaWtymF3JVSYADFOaMAxcN4xMviTvXO96S2jkoVDy89zAUAZ0STheSObJvCehqnc2+y37IvaONYwYlllYAZLMkEMP8Q712tXBmyheY5kdSvLn7xEfhQRh6U2gcL2iCqq1zwwpa2bgUTBY8pGg7942ub+ztOlscJ1LEkDFA4XY5GbmEAAyVjKZD431anCXUHnnEcMcNwjSTpzMAO85Vs++bCkg3rKkTINxQRBgyJygmD8aBBfSeySFW27MVxgLwzlxBb8WPCczMgxAPXKtk3/AGywHCfPDlhSVDMwxE48xABgSc+ug7b030qW7htvbZ1EATihypKhwplQe+WWdQdwf8SLN8rbuo1t2IAgG4pJMAAqJB+I/Gs5Z443WV7eji9Ly8uFz48dyd6+P0rJ6RW3UOluVDojybYw8RraqZDEffOUzyEVtsW/0uXMBtMJRXHKCRiBOE4SZMR4ZPiygTT3FSyuSxibQAszMfmxgddAOwrHrizMcW2GkKVLqGDNopEyGMHLXI1p5yB9J7IZwyEKo8U282BvArGL/swO5cDKuf8AzPaBclOVWKiOHJIVCcRLwplownOYGRyNT1ta04trSfGugbDOumLL45V2s7YrThZWgwcJBg6wY0OY86CVtG/lRmU2jGHEjDCZAF4klSwMAWSctcaisJ6QWzbNwoAFJVwcCnEXCKBjIAxEmC0SFkZEE2BejoKzxvcKCfvnbzZMBUjDiDNoCGAg9gZAGerD8d9i3ily5wsIBKG4PDkmLAJE4syGIIEQNZpnZ1W2MNtFRdYUBRn7hWL6I4CuiMAQQGAIBGhAOhoJg32FY8RUAVbhIXxcjusrMSpwhembCmt271t3yAiEGC2YQjCGKziViCCQQIPQ05dbECrAEEEEHQg5EGsKQCWCiSACfcJgfDM+ZoO/DXsPKjhr2HlWnHPajjntQb8New8qOGvYeVacc9qOOe1Bvw17Dyo4a9h5Vpxz2o457UG/DXsPKjhr2HlWnHPajjntQb8New8qOGvYeVacc9qOOe1Bvw17Dyo4a9h5Vpxz2o457UCe3bvW8hS4JHuZkIMESGWGUwSMj1I60inovZxs5WZKkDEQFwAhQI1gNlM9Owq1ipTaLzhsnUDsVn54hXLl5sOObyWTY2TYRaBCCAYJlicwioNf4UXymlNv3Fxi0uQGbHA6Nw+FIMT4ffTGzbaxcKSpBnQEdJ7mm7t3CCdYGg1PwrOHqMM8LnL7Qs0ln0bsFg5SWDI4JdycSAgH8zfiSda6bBuCzYKtaTCUThLzsQqTOEA6CRU/ZN9bSyG6Vt4IJC86tA6yda9Bs9wsqkiCQCR2JExV4ufDk34/DON8pLOqS3lurj4JYjA2IQdT2MjSl9l9G7Vl0e3iXBELjYrIQ2yTikklSJJOeAHWZ4n0kjGCoJV2XLLJWifjE1R3Lt5v2g7AAyRl7jXXc3pRvDdvGCAmMDi4Iz5lBAkEQRnS2yejtm0VZUAdcPOGIYlVwiSNeWRn3NVsVec3hvq9xWsoVU48IcwIBjLPL8aocu+jyNPY4RBZiAq4ZAz1OEc2uZFZb0asFsXDE4i/iY8xJJIBy1LGP4j3rkov7OyM93iIzBWBmQT1E09vjanRVW343YIs9J60Ch9GdnwG3wlCHUBmA/8AqMkdTNm2ffhPcy/suxi0oRAAokgSTqSxzOepNR9tbaNli4b2MEwVb/YH/aqe5duN62XbqxAA6ARAoFb3o5buE8TmU8TlnD+9cO0lQCcwNdK639xqyhRK4SCIdshxEuFV7Cba/DpVMNXlfSf03TZLy2jhE6lu2ckZiYIiBnpVxxtuomWUk3VRvRywYm3kplRjeBkwyH/ux+JnUCPJb09Crux//L2Ri11HdymoKEnlUakhcjnnJjOBXut27aL1sOBGbKR2ZWKkeYNcN/71Gy2jcPTvoPefdXPLjmfffw9XpvV5+ntuPV7l6s+qm7o3gm8rCsjG2ysCwU86OAcgY0MnPqCR3FOPuBCVJmVJLczc84ycXuLXGJHWYrwB3g9m99v2MKytiN63bnAwUriYe7nUyNCZiJr6RujetvarS3bRlWH4g9Q3YipjlZbjl3P+/wCW/U8OPjObi98Mv9y/VJD0V2b+znIDN36XOIM++POae2Ldi2ceARjYuxLMxLEATJ+Arptt8quWpMD3aknyBqFd2oC6EY8zCQxzOpEYtR516MOO5Pn58kw7eh4Z93n+lHDb3ef6Vw3dfLAhsysZ9wdJ9+o/CpG+N54QHYEqTkNRHTLQnrTHjuWXimXJMcfJe4Z93n+lHDPu8/0qPuXbywVhOFjhg9OgIHTOBA71V23axat3LjaIpbyExUywuOWmsOSZY+Tfht7vP9KOGfd5/pXza/c23ayLv2gKCTyq7KLcK7wQo9lG7nSdRXovRHel4ltnvuLhFsXbdwGcSHuSATr1E6zW8uG4ze3PHnmV1p6LjL7af4xRxl9tP8YrxnpHtW03WNnZzhVMKuQ6qxZlxRmQQMIPke1T91vtuzMXfE1pc7gZw0LLKTrymUYfERVnBbjvc/BeeTLWr+X0Tir7af4hXThn3ef6VDO121LKzqGdjhBIBbkXwg5mrd28VQtBMDQfAVwd2eG3u8/0o4be7z/SvM7TvOTL41JC4DmJJbUAZxEgD4e81W3ArBWxBwcvHkCc/CsAjpVssSZS3UUOGfd5/pRwz7vP9K6Ys6Q3oyAYnNzoALbspJM9AROlZuUxltupC3UN8M+7z/Sjhn3ef6UlurAedTcnNWV3dwDAMQx10zinb4kQSRMDIkHXoRmKY5Y5SWXcpLubHDPu8/0o4Z93n+lT12e2zFcV4R/3bg888qpqch8KY5Y5f+bsl20pPadlZmJBEU7wP4m/L9K1a1H3m/L9K58vDhyzxyal0k7Js15b+YXhhdZOpkdvF7tIqreTEImKxg/ib8v0owH2j+X6VnD0+GGFwnVZm587KXN24pl9fd+tPjKlcbSwBORA6D7oPs++sy3f5j+mtcfBhx78JrbVtvZXYtjvW0ZA6kF7jA5jK5cZ4iOmKKZ3ZsnBTBlqTl76zLd/mP6aJbv8x/TW/CeXl8s6+TFcX2S0xk20JOpKgnzitZbv8x/TRLd/mP6a0rbarWMKvTECfguf+cVjbbOPAw1Rw3xGYI8ifIViW7/Mf00S3f5j+mg63bKP4lVo0xAH/OtraKohQAOwED5Vwlu/zH9NEt3+Y/poGBUre24Ld91uFirKQwIVGhgCMQxA4WgkSKdlu/zH9NEt3+Y/pqy2dJZL7Uj6L7tvbNba1eui6Ax4bQQxUmZf+KT0/wB4D+37It5MDSOoIiQfxyP41q7sATOgJ1HT/wBaY+yP/aflFSey33eftejt63tFu7bv4reE27lu4ojATPIFAEnQz2GfQz9m3NtGw7YDsq4tmvHnQmBbPtZ9unfw9jXr/sr/ANp+UfWj7M/9p+UfWs5YzK7vf278HPlw43GSWWasvX9n257XaLrAiQQR2kdD7iJH40gba48Zs3OJGECJGp0acPXWRVP7K/8AaflH1o+yv/aflH1rpjlcenlywmXbjsNoqCWjExkgZgACAJ6/qaR2vYVPLcRmQElSkkifukAzlp16VRQHqx1I0HQkdvdWcJ9o/l+lWZ2XcMuPGzVI7BskFQqFLanFzeJm+EyAJnPsKd2vZxdtvbbR1Kn4ERWcJ9o/l+lGE+0fy/SpcrburjhMZqPFXdl2mxgt8HELeIKyWy4YOCpJjuDnMaDtVj0c3XcVnvXgFY2+GiAAYUHuGQ0GXxnWruE+0fy/SjCfaP5fpXTLmuU1pzx4Zjd7eQ31u68tw3rGKGwlgniDKpUMBqeViMsxJpbZdk2m+cLl1tnxl1wyssSIIBYks3wxTXtPsi9vkv0o+yL2+S/SrOezHWv2l4Jct7/SetsHGYEqxjLTkUZdssqp3mYIxQS0co98ZVr9lX/8F+lb4T7R/L9K4O6FsO4nu4ru0Ei404ADJT+IxkW+VP7it3rYa3eghckYHUe4dBpl0z6U9hPtH8v0own2j+X6V0y5Llvf8/DljxTHWv7+XTrS+2WQ8qyyCB+BE6djXTCfaP5fpRhPtH8v0rlZLNV1ctisYMlXCo75kkgZ513unLL3f51rhPtH8v0own2j+X6UkkmoFltMHZxMtAz0EDWnK0wn2j+X6VnCfaP5fpUxxmPtAvtNxsbCTAIAgkfdB6fGvK7339tjbYuybGhhYN6/dFy5bt4rZdFAV1zMDMnrXqNp/eP8R/KteasbVwdo3ldwlsC2GwqJZiuzyFUDUk5fjWhzXft/Ztss7Ptu0Wit+25tlFuWjxVe2AktdYZhm7ZgDrFenk+03+JvrXy70d9F7u17wO072bE5DPYslWVWt2mRcZRwDbtA3FhGAZiSSNcX1AUG+ytMk6nCfO2lS02jbCz4bRiZHFwDl4pgJhbU2x97MGCexbtz3OidT/ZpWGvkXFt58yswMn7hQER/7j50Ctu/t2FcVtMRYjCAsBQBBZuJCznpiIygGtUu7xI8FlTz5Nmchyk4bkZ6QD5VaOy/xN5mol/flu2AXLiZ6HKGZYOesqfKrJb0GUubYUJKIrB2gGCCmEESQ3tSJ1gDIUsb+8ZMWrcRlOGZxDpxYmJymI6zlXZN5oSFlwZggg8pMwGzymDFYsbyxtbULci4jXAxyAVSgzGKROMdKvjRr9p24kxZVRieMeHwwuCYu/8AlJ1yHLW/F26R+zsxjg5/ck566xECOhmK22jeC22KMWkIbmU5qJnDnzHI5CYymJE42feSXHwKzEkEg5gEKxUlZPMJBzGWncTkc793bmxhEULNxVYhQwhmCtm/hwwQYknUBc66bJ9rEKVUKCsYjiJXrJNxjiiZnQxBbWm8+58z9aM+58z9aDlu23tDYbl9sBAZTaGEqZOTEgnMDLI1N2zZ9rbbLd0I32ZHg2+KFJbCV+0EdUAMcOc/FEiKr59z5n60Z9z5n60DN/wt8D/lXfeC3CF4RIONSxGHwAywhgZkZdDnM5QZxBPU+Z+tM/bbnceVBx3kl+7Bs4kXCQQzYDinlOWeRgnuBHU0X/thdykBZVVBwkQeGC4ynKbjGdcKgDUnt9tudx5UfbbnceVAp6Ybu2nabYtbOwtE4ibpYggQRw1C588wWkYRmJYCKW57bJZtIyLbKoqlFbGq4QBhDHNgI1rh9tudx5UfbbnceVB3Tr/5P/Oa2pA3G7nMk5e/OjG3tHzNA/RSGNvaPmaMbe0fM0D9FIY29o+Zoxt7R8zQP0Uhjb2j5mjG3tHzNA/RSGNvaPmaMbe0fM0D9FIY29o+Zoxt7R8zQP0Uhjb2j5mjG3tHzNA/RSGNvaPmaMbe0fM0D9FIY29o+Zoxt7R+dBz3ttiWWZrhgFo0J0t4jp7lJ/CoW2br2S9de8Npuo9zxcDaXtBuEgGaowBIWvT7Zu7G+KFMMHXESIYLhnQ9CfOpp9GLI+6AFGnGuhVEN00GTH4ZREUEvde79ks3RfXaLlxyhtq17aHvDCxDkLjYxPDBy9k1Z2bbrVw4UuIx1hSCYETl+I8xS+6927O9oPY4L2TMMl0uh8SHPMMeZlJOfToIY2Pca2WLIBJJPNcdtcMxiBzJUEnU9TpAbW9fwT/TSl7uHj25tqzYWh8i6Dr0kIYAmdSMuoawYWYdsI8raCk77Iu0W5tIWcFRdjnGFWbDOHSMWWKczAIxEBewzl3y8689tQ2K3bwvZKq2KcKIMJxOvTRpV81nv1r0SaioW1bdslpAj7PhVsUhEtrh5nXOG8Uq2az3ymt4Drs9rZcSKLRVlJA5EHDLYu2mKD4Z98Vts3DuPZUWXAa29y254YwIMAgAHEshlyA7T7uuy7Xs+K2q2MJUkDkt/si+LKVP34Pgn3xW+y7cly5s4GzsA1t7iO3D5FGBYADEiQ4093vi1HPatnQXhbFpy5tOwurw5AUgYRi5plh0jP4whav7HYFoBGWLClWCrlbCAhOrDKMs9Rnqasbzv2w4D2sWG27lyEhEiGBLEEYtMvxypCxvPZAoC7PhUBlA4aAAjiTaicj+zf8Ah9+dc1UdjspcQMuMA9GgEQYIP4jUZHpIrv6vXu3y+lStl38iIAbTLBZAqBAARcdVtxigNCzI5dc+lVd2bct+2txQQGnJokQSpmCRqO9Aer17t8vpR6vXu3y+lN0UCnq9e7fL6Uer17t8vpTdFAp6vXu3y+lHq9e7fL6U3RQKer17t8vpR6vXu3y+lN0UCnq9e7fL6Uer17t8vpTdFAp6vXu3y+lHq9e7fL6U3RQKer17t8vpR6vXu3y+lN0UCnq9e7fL6Uer17t8vpTdFAp6vXu3y+lHq9e7fL6U3RQKer17t8vpR6vXu3y+lN0UCnq9e7fL6Uer17t8vpTdFAp6vXu3y+lHq9e7fL6U3RQKer17t8vpWPVy92+X0pysGg5Gvl//ABr3y9mxNpL1vjObFy4G4YuKqscIEnLFliKjEAwBKma+oGofpP6MpvFWs7SSbOEYUSFYXOb9rjIJkCAoGWb4g0iA+U/8KN5hdou7NbW9e2VBxQC64RdUqVYKcKmSHOEkzhUgStfbEaQCJzzzBBz7g5g+415bc/oiNgtJYsY2tqzMGPDxSweWPJBbmC9BCLmdB6bZ7ZVFUmSFAJ7kCJoErv7x/iP5EpDatstptFq2VUu8riMBlGF2AXKWkocgctT0l+7+8f4j+RKTubaRfW0VGFhKtiBOOHJXDqvKs4ogyRrqF1NRUPat6bNbt4W2chGxAhFtrh5nSDD68rZrPfKriaistsFsqUwKFIIIAA1EdNKssnYm7LvGxitqtkqRIGVv9nixaFWPiwnwT/FFb7LvFbr2B9nZQ9p7qM3DlAMAgBWMSHGh7e+KSbOoiFUYZwwBlOsdprY2lyOEcvhy0yjLtlV3BL3nvq1au8K5bYzbLFoTBhz5WxMD07RmPfSfri2Ui1s8Lw2YYlRYK3Daa2UkGZxDtze816F7SnVQemYBy7Vr9mTLkXlnDkMp1jtWQrsCWnQOtpVjEkFVBXA5BXlkRiWcjGU05bthRCgAdgIFbARpW1AUUUUBRRRQFFFFAUUUUBRRRQFFFFAUUUUBRRRQFFFFAUUUUBRRRQFFFFAVg1msGgS3jjNs8PxZaQDGIYgpOQYrIBOUkVOCbWFMEH2Q+EkZ3SA5GpgWlJE5sxkxNWTWDQQFv7fIHCUZ+JsBSCSebC+LKAJC54pgHIO7ta+WfjKFXlweEn72KSp08J0ESRmACaBrU0E67+8f4j+RKQfb42hbJXxKCGykk4zETMAW9YIzGmUv3f3j/EfyJS1y84vIgwlSrMwgyAsCcUxmzKIjoxnKg6DejjmiQHUEcO4MmuLbyuHkZuaYGsRTNrewY2nxKEdLhjErcy4WEMMicJaR7j2muGz7vT7Q454C2XCm5cKBuLfacGLDqoMRGVXoqywQ9m9JbdzDhB5hcjOJNsFoGKIyGrYR8c4Zfe4OyvtCCcKO0Z6pOWk6jtVC4QATkIB1yH4noKi7Hv7iC2LaBwyKcQcFcTC7Cyq5gG0QTAiRkc4bn0e7uN6sqy9siEd26cqMQCFbMFgAYMROZyrl/wAxply6q5yZT4BcMrnzL+ybP+JffHLYvSTELWK2MT2eMcD4lGTkqpIGKMBDdQWXI5kYu75AuDHaGNbZuAC5iIBW40hSBlClS/QuAJBNbmWHzE9zG07+W2y22XnZQcIMxiJgExGg/TrWNn3wbqs6wgFpnGPPmDOucGIXBJ/8xpWm2b8dC6C0DdWy10DGYJAYgThkrlBIGpiDrXLbfSIAMqJbuXOA10AOWUwuLDiwZoQNRqREdamVxuOpNX72RX2fa8RCkAHhq5EiRikQV1Ghz08qcqJc3+qkgm2SLVu5C3AVh3w4icMi2JBL5iM479d2b64z4eGVBWQSZzCWnIiNIuiDOeE+6cKrUVF3hvwpx1VFLWQrczkAq0SzFVOAAE658pMAQTq/pCvEa0qhnUJ4Wyl2trmSuQ/aqQRMgHTQhcoqDtO/2tG8LltP2bW1AW4SSHQNieUGFZxKGzkiMq77u3qbt57YACoukguDijnA8ExIzMgg0Feiod7feA3hc4aC3etWweLBK3AhxMGWB4jl1wtnlNcLvpUFZgbRyfADiEGMXugExAHUkCRrQejoqHc36fuonLf4Ll7hAUGYbEFIxExyz94CZyrhf9LFBcLbx4GIJDRkDHVfFPTT30Ho6Km7k3qNpUsABEaMGGYmCRo46r0y71RJoM0Unu/beKpbA6QYi4pQnKZE9Kl2vSLltm5w1ZnuphS6GOK0HOGGUEnlgjIgldZoPQUVA2H0m4jpbNoqWdk8U+GM1yGLWSMoGeelN396xetIvDNu4tw4y8c1sryrykNkWOo8J7UFSivOf81qAhCG4DbDk22D5kuuFYADGU92tObBvQ3jbIhVdLjZENmjooKnqvMTmAdMhnQV6KR2PaXfZ0uYZdravhHKCxUGM9BNb2L7m0HuKLb4ZYE4gpjqcpHlQNUVGXfRIBhYKK2sxiAJuHPwAkj8Na67BvFrjhSAJWctdFOMZ+AzA+Gp6XVYmcvSrRRRUbFYNZrBoORrBrJrBoNTWprY1qaCdd/eP8R/IlT728HXaUsgLhZZJ+9MXDIz0GBRoRzZlThDULv7x/iP5EpC9tlxdoS0FlHGZGohbhLE4sgCqL4T49RpQVtm/wCpuf3Vj/U2iqVxAwIOhEH8am7N/wBTc/urH+ptFO7dtHDtvcicCM0aThBMT00oNLe77akEAyMxzMf96bqNse+S721YKuPiDJ5BKxBWVBYHPPKCpEHWnb21st1bYSVYZtD5a9kK9OrDWgcrmLYBLACTEnvGlLXtoYXLaiCGmcsxAJmZ0kAaR79AdLu3w6xDK1tnAAOIkFYjPqCconKrpPJQrFR03hdIGaKxVzDqyAMr4QTJnCRJ06E0NvO4M2AVcEzhJj+IgNME5AR78WoppnzizXK/ZVxDafEj/KpXrG6ZEW1OBSC0lZ5CWJByXmIGuanOtrm8Lv3cA5FbnBUKZWQ0MYkFomNBmc4aPOKlu2FAUaDIda6VEfel2WhYAVW5lgicE4gXHtNlI8ORMGN7m3XgpaFACWyQVzVm1XNwGI7ZeIa6Fo84r1y2jZ1uCGBI1yJH+RpXYtrd2KkAcitEZqx1VjJz+IH40/Usal2wqwAB0yraiiiiiiigVbYUIVcMBRCgEqAMssj7q3sbMqThBE6ySf8AM13ooCiiigKKKKArVlB1raigKKKKDFFZooCiiigKwazWDQcjWDWTWDQamtTWxrU0E2/47mcZ69uRM6k7DvK87WQVye2rOcDCGK3CxknlhlVYOfPrpVa/47nTPXX7idOtTt37dcc2MQbnslnm2yxcUpqSOWZfI+zQWdm/6m5/dWP9TaKo3EDAqwBBEEHMEHoR1FedtXbofjc/M1m2ZFvhlOOUAENxAYutmRHL5+hvOVUkDEQCQBqSBoPjQdKzUDYN532cK1piHZucqyqoA0hgGEEdRnPup3d1y6NnV7gL3cBYrGElonDB0PSKtxs7TajRUv1jcwg8FjKuSIIMriwjTVo75fiJw+3XShwphbBKyrGTiI6ZDIAxM83uzaZ84q0RUaxvG9JV7ZB5zIVsIjEQJHiyAGWsz7q6XNuvG2xS2ZwnDIacfDxiQQMp5fjTSzKVVoqLtO9bqFwtp7gVEZWAJxSUBJ0EjEWwjUKc9QNL203yl1lDK7bOlxFKlgtyLmJVyzbJOX4ZZ1Gl2ippv3LZu6sEtW2GTNz/ALTEBhBZsghgAnP31ToCiiigKKKKAooooCiiigKKKKAooooCiiigKKKKAooooCiiigKwazWDQcjWDWTWDQamtTWxrU0E2/47moz1GZ8CaDOT+FS937bcdrIIuAm2GuY7LoswRGIqMNzENNABpzLVS/47mZGeoEkciaCDJ/A1L2PabzHZ5D8yftcVspDBTmZQYTiAHiGuSkHEoU9l2Cz9qduFbxcOy2LAs4jc2iWmJnLWr1Sdm/6m5/dWP9TaKrUBRRRQFFFFBis0UUBRRRQFFFFAUUUUBRRRQFFFFAUUUUBRRRQFFFFAUUUUBRRRQFFFFAUUUUBWDWaxQ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95" r="26278" b="1337"/>
          <a:stretch/>
        </p:blipFill>
        <p:spPr>
          <a:xfrm>
            <a:off x="10295470" y="4744632"/>
            <a:ext cx="1782834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3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Прямоугольник 26"/>
          <p:cNvSpPr/>
          <p:nvPr/>
        </p:nvSpPr>
        <p:spPr>
          <a:xfrm>
            <a:off x="0" y="-15120"/>
            <a:ext cx="12192000" cy="688384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с одним скругленным углом 24"/>
          <p:cNvSpPr/>
          <p:nvPr/>
        </p:nvSpPr>
        <p:spPr>
          <a:xfrm flipV="1">
            <a:off x="8759737" y="277194"/>
            <a:ext cx="3142043" cy="4266616"/>
          </a:xfrm>
          <a:prstGeom prst="round1Rect">
            <a:avLst>
              <a:gd name="adj" fmla="val 42784"/>
            </a:avLst>
          </a:prstGeom>
          <a:solidFill>
            <a:schemeClr val="bg1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021" y="-9894175"/>
            <a:ext cx="12192000" cy="6858000"/>
          </a:xfrm>
          <a:prstGeom prst="rect">
            <a:avLst/>
          </a:prstGeom>
        </p:spPr>
      </p:pic>
      <p:sp>
        <p:nvSpPr>
          <p:cNvPr id="5" name="Прямоугольник с одним скругленным углом 4"/>
          <p:cNvSpPr/>
          <p:nvPr/>
        </p:nvSpPr>
        <p:spPr>
          <a:xfrm rot="5400000" flipV="1">
            <a:off x="6925744" y="-9068228"/>
            <a:ext cx="4864184" cy="5087888"/>
          </a:xfrm>
          <a:prstGeom prst="round1Rect">
            <a:avLst>
              <a:gd name="adj" fmla="val 35466"/>
            </a:avLst>
          </a:prstGeom>
          <a:blipFill dpi="0" rotWithShape="0">
            <a:blip r:embed="rId3"/>
            <a:srcRect/>
            <a:stretch>
              <a:fillRect l="-11000" t="-10000" r="-1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Google Shape;171;p31"/>
          <p:cNvSpPr txBox="1"/>
          <p:nvPr/>
        </p:nvSpPr>
        <p:spPr>
          <a:xfrm>
            <a:off x="727403" y="757479"/>
            <a:ext cx="5405045" cy="35874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pPr algn="l"/>
            <a:r>
              <a:rPr lang="ru-RU" sz="2800" dirty="0" smtClean="0">
                <a:effectLst/>
                <a:latin typeface="+mj-lt"/>
              </a:rPr>
              <a:t>Построение программы для достижения максимального образовательного результата возможна </a:t>
            </a:r>
            <a:r>
              <a:rPr lang="ru-RU" sz="2800" b="1" dirty="0" smtClean="0">
                <a:solidFill>
                  <a:srgbClr val="1389FC"/>
                </a:solidFill>
                <a:effectLst/>
                <a:latin typeface="+mj-lt"/>
              </a:rPr>
              <a:t>только в рамках дополнительного образования</a:t>
            </a:r>
            <a:endParaRPr sz="2800" b="1" dirty="0">
              <a:solidFill>
                <a:srgbClr val="1389FC"/>
              </a:solidFill>
              <a:effectLst/>
              <a:latin typeface="+mj-lt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137688" y="1798643"/>
            <a:ext cx="6135575" cy="369332"/>
            <a:chOff x="5541768" y="1060994"/>
            <a:chExt cx="6135575" cy="369332"/>
          </a:xfrm>
        </p:grpSpPr>
        <p:cxnSp>
          <p:nvCxnSpPr>
            <p:cNvPr id="8" name="Прямая соединительная линия 7"/>
            <p:cNvCxnSpPr/>
            <p:nvPr/>
          </p:nvCxnSpPr>
          <p:spPr>
            <a:xfrm>
              <a:off x="5541768" y="1258984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6132727" y="1060994"/>
              <a:ext cx="5544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Построение программы</a:t>
              </a:r>
              <a:endParaRPr lang="ru-RU" dirty="0" smtClean="0">
                <a:solidFill>
                  <a:schemeClr val="bg1">
                    <a:lumMod val="6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4278889" y="-4885057"/>
            <a:ext cx="2448272" cy="2376264"/>
            <a:chOff x="4531415" y="4222450"/>
            <a:chExt cx="2448272" cy="2376264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4531415" y="4222450"/>
              <a:ext cx="2448272" cy="2376264"/>
              <a:chOff x="6114217" y="3508354"/>
              <a:chExt cx="2448272" cy="2376264"/>
            </a:xfrm>
          </p:grpSpPr>
          <p:sp>
            <p:nvSpPr>
              <p:cNvPr id="13" name="Скругленный прямоугольник 12"/>
              <p:cNvSpPr/>
              <p:nvPr/>
            </p:nvSpPr>
            <p:spPr>
              <a:xfrm>
                <a:off x="6114217" y="3508354"/>
                <a:ext cx="2448272" cy="2376264"/>
              </a:xfrm>
              <a:prstGeom prst="roundRect">
                <a:avLst>
                  <a:gd name="adj" fmla="val 5691"/>
                </a:avLst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Прямоугольник 13"/>
              <p:cNvSpPr/>
              <p:nvPr/>
            </p:nvSpPr>
            <p:spPr>
              <a:xfrm>
                <a:off x="6880227" y="5364155"/>
                <a:ext cx="16029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b="1" dirty="0" smtClean="0">
                    <a:latin typeface="+mn-lt"/>
                  </a:rPr>
                  <a:t>РОББО</a:t>
                </a:r>
                <a:endParaRPr lang="en-US" b="1" dirty="0">
                  <a:latin typeface="+mn-lt"/>
                </a:endParaRPr>
              </a:p>
            </p:txBody>
          </p:sp>
        </p:grpSp>
        <p:pic>
          <p:nvPicPr>
            <p:cNvPr id="12" name="Рисунок 11"/>
            <p:cNvPicPr>
              <a:picLocks noChangeAspect="1"/>
            </p:cNvPicPr>
            <p:nvPr/>
          </p:nvPicPr>
          <p:blipFill rotWithShape="1">
            <a:blip r:embed="rId4"/>
            <a:srcRect l="15119" t="10635" r="11184" b="21564"/>
            <a:stretch/>
          </p:blipFill>
          <p:spPr>
            <a:xfrm>
              <a:off x="4884204" y="4375997"/>
              <a:ext cx="1800200" cy="1656185"/>
            </a:xfrm>
            <a:prstGeom prst="rect">
              <a:avLst/>
            </a:prstGeom>
          </p:spPr>
        </p:pic>
      </p:grpSp>
      <p:grpSp>
        <p:nvGrpSpPr>
          <p:cNvPr id="15" name="Группа 14"/>
          <p:cNvGrpSpPr/>
          <p:nvPr/>
        </p:nvGrpSpPr>
        <p:grpSpPr>
          <a:xfrm>
            <a:off x="727403" y="-4885057"/>
            <a:ext cx="2448272" cy="2376264"/>
            <a:chOff x="696416" y="4136684"/>
            <a:chExt cx="2448272" cy="2376264"/>
          </a:xfrm>
        </p:grpSpPr>
        <p:grpSp>
          <p:nvGrpSpPr>
            <p:cNvPr id="16" name="Группа 15"/>
            <p:cNvGrpSpPr/>
            <p:nvPr/>
          </p:nvGrpSpPr>
          <p:grpSpPr>
            <a:xfrm>
              <a:off x="696416" y="4136684"/>
              <a:ext cx="2448272" cy="2376264"/>
              <a:chOff x="8868738" y="3508354"/>
              <a:chExt cx="2448272" cy="2376264"/>
            </a:xfrm>
          </p:grpSpPr>
          <p:sp>
            <p:nvSpPr>
              <p:cNvPr id="18" name="Скругленный прямоугольник 17"/>
              <p:cNvSpPr/>
              <p:nvPr/>
            </p:nvSpPr>
            <p:spPr>
              <a:xfrm>
                <a:off x="8868738" y="3508354"/>
                <a:ext cx="2448272" cy="2376264"/>
              </a:xfrm>
              <a:prstGeom prst="roundRect">
                <a:avLst>
                  <a:gd name="adj" fmla="val 5691"/>
                </a:avLst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Прямоугольник 18"/>
              <p:cNvSpPr/>
              <p:nvPr/>
            </p:nvSpPr>
            <p:spPr>
              <a:xfrm>
                <a:off x="9515794" y="5461430"/>
                <a:ext cx="10761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b="1" dirty="0" err="1" smtClean="0">
                    <a:latin typeface="+mn-lt"/>
                  </a:rPr>
                  <a:t>Амперка</a:t>
                </a:r>
                <a:endParaRPr lang="ru-RU" b="1" dirty="0">
                  <a:latin typeface="+mn-lt"/>
                </a:endParaRPr>
              </a:p>
            </p:txBody>
          </p:sp>
        </p:grpSp>
        <p:pic>
          <p:nvPicPr>
            <p:cNvPr id="17" name="Picture 2" descr="Электронный конструктор Матрёшка Z (Iskra Uno) / Купить в Москве и СПБ с  доставкой по России / Амперка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521"/>
            <a:stretch/>
          </p:blipFill>
          <p:spPr bwMode="auto">
            <a:xfrm>
              <a:off x="822948" y="4250337"/>
              <a:ext cx="2197315" cy="1876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Группа 19"/>
          <p:cNvGrpSpPr/>
          <p:nvPr/>
        </p:nvGrpSpPr>
        <p:grpSpPr>
          <a:xfrm>
            <a:off x="8044239" y="-5007815"/>
            <a:ext cx="2448272" cy="2504775"/>
            <a:chOff x="8423920" y="4046650"/>
            <a:chExt cx="2448272" cy="2504775"/>
          </a:xfrm>
        </p:grpSpPr>
        <p:grpSp>
          <p:nvGrpSpPr>
            <p:cNvPr id="21" name="Группа 20"/>
            <p:cNvGrpSpPr/>
            <p:nvPr/>
          </p:nvGrpSpPr>
          <p:grpSpPr>
            <a:xfrm>
              <a:off x="8423920" y="4175161"/>
              <a:ext cx="2448272" cy="2376264"/>
              <a:chOff x="3359696" y="3508354"/>
              <a:chExt cx="2448272" cy="2376264"/>
            </a:xfrm>
          </p:grpSpPr>
          <p:sp>
            <p:nvSpPr>
              <p:cNvPr id="23" name="Скругленный прямоугольник 22"/>
              <p:cNvSpPr/>
              <p:nvPr/>
            </p:nvSpPr>
            <p:spPr>
              <a:xfrm>
                <a:off x="3359696" y="3508354"/>
                <a:ext cx="2448272" cy="2376264"/>
              </a:xfrm>
              <a:prstGeom prst="roundRect">
                <a:avLst>
                  <a:gd name="adj" fmla="val 5691"/>
                </a:avLst>
              </a:prstGeom>
              <a:solidFill>
                <a:srgbClr val="138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" name="Прямоугольник 23"/>
              <p:cNvSpPr/>
              <p:nvPr/>
            </p:nvSpPr>
            <p:spPr>
              <a:xfrm>
                <a:off x="3923287" y="5351483"/>
                <a:ext cx="168994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 err="1">
                    <a:solidFill>
                      <a:schemeClr val="bg1"/>
                    </a:solidFill>
                  </a:rPr>
                  <a:t>Makeblock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3312" y="4046650"/>
              <a:ext cx="2348880" cy="2212461"/>
            </a:xfrm>
            <a:prstGeom prst="rect">
              <a:avLst/>
            </a:prstGeom>
          </p:spPr>
        </p:pic>
      </p:grpSp>
      <p:sp>
        <p:nvSpPr>
          <p:cNvPr id="26" name="Прямоугольник с одним скругленным углом 25"/>
          <p:cNvSpPr/>
          <p:nvPr/>
        </p:nvSpPr>
        <p:spPr>
          <a:xfrm flipH="1">
            <a:off x="5602062" y="2551215"/>
            <a:ext cx="3142043" cy="1992595"/>
          </a:xfrm>
          <a:prstGeom prst="round1Rect">
            <a:avLst>
              <a:gd name="adj" fmla="val 42038"/>
            </a:avLst>
          </a:prstGeom>
          <a:solidFill>
            <a:srgbClr val="1389F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6179722" y="3011304"/>
            <a:ext cx="49484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gradFill flip="none" rotWithShape="1">
                  <a:gsLst>
                    <a:gs pos="30000">
                      <a:schemeClr val="bg1"/>
                    </a:gs>
                    <a:gs pos="100000">
                      <a:srgbClr val="1389FC"/>
                    </a:gs>
                  </a:gsLst>
                  <a:lin ang="0" scaled="1"/>
                  <a:tileRect/>
                </a:gradFill>
                <a:latin typeface="+mn-lt"/>
              </a:rPr>
              <a:t>Поэтапное изучение микроконтроллера</a:t>
            </a:r>
            <a:endParaRPr lang="ru-RU" sz="2400" b="1" dirty="0">
              <a:gradFill flip="none" rotWithShape="1">
                <a:gsLst>
                  <a:gs pos="30000">
                    <a:schemeClr val="bg1"/>
                  </a:gs>
                  <a:gs pos="100000">
                    <a:srgbClr val="1389FC"/>
                  </a:gs>
                </a:gsLst>
                <a:lin ang="0" scaled="1"/>
                <a:tileRect/>
              </a:gradFill>
              <a:latin typeface="+mn-lt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9023972" y="609244"/>
            <a:ext cx="319311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+mn-lt"/>
              </a:rPr>
              <a:t>Изучение дополнительных возможностей микроконтроллера</a:t>
            </a:r>
            <a:endParaRPr lang="ru-RU" sz="2400" dirty="0">
              <a:latin typeface="+mn-lt"/>
            </a:endParaRPr>
          </a:p>
        </p:txBody>
      </p:sp>
      <p:sp>
        <p:nvSpPr>
          <p:cNvPr id="31" name="Прямоугольник с двумя скругленными соседними углами 30"/>
          <p:cNvSpPr/>
          <p:nvPr/>
        </p:nvSpPr>
        <p:spPr>
          <a:xfrm flipH="1" flipV="1">
            <a:off x="5602062" y="4543810"/>
            <a:ext cx="4890449" cy="1849139"/>
          </a:xfrm>
          <a:prstGeom prst="round2SameRect">
            <a:avLst>
              <a:gd name="adj1" fmla="val 38161"/>
              <a:gd name="adj2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6084375" y="4760705"/>
            <a:ext cx="41185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FFFFFF"/>
                </a:solidFill>
                <a:latin typeface="+mn-lt"/>
              </a:rPr>
              <a:t>Подготовка к соревнованиям мобильных роботов (</a:t>
            </a:r>
            <a:r>
              <a:rPr lang="ru-RU" sz="2400" dirty="0" err="1">
                <a:solidFill>
                  <a:srgbClr val="FFFFFF"/>
                </a:solidFill>
                <a:latin typeface="+mn-lt"/>
              </a:rPr>
              <a:t>robofest</a:t>
            </a:r>
            <a:r>
              <a:rPr lang="ru-RU" sz="2400" dirty="0">
                <a:solidFill>
                  <a:srgbClr val="FFFFFF"/>
                </a:solidFill>
                <a:latin typeface="+mn-lt"/>
              </a:rPr>
              <a:t>, </a:t>
            </a:r>
            <a:r>
              <a:rPr lang="ru-RU" sz="2400" dirty="0" err="1" smtClean="0">
                <a:solidFill>
                  <a:srgbClr val="FFFFFF"/>
                </a:solidFill>
                <a:latin typeface="+mn-lt"/>
              </a:rPr>
              <a:t>робофинист</a:t>
            </a:r>
            <a:r>
              <a:rPr lang="ru-RU" sz="2400" dirty="0" smtClean="0">
                <a:solidFill>
                  <a:srgbClr val="FFFFFF"/>
                </a:solidFill>
                <a:latin typeface="+mn-lt"/>
              </a:rPr>
              <a:t> и </a:t>
            </a:r>
            <a:r>
              <a:rPr lang="ru-RU" sz="2400" dirty="0">
                <a:solidFill>
                  <a:srgbClr val="FFFFFF"/>
                </a:solidFill>
                <a:latin typeface="+mn-lt"/>
              </a:rPr>
              <a:t>т.п.)</a:t>
            </a:r>
          </a:p>
        </p:txBody>
      </p:sp>
      <p:sp>
        <p:nvSpPr>
          <p:cNvPr id="33" name="Прямоугольник с одним скругленным углом 32"/>
          <p:cNvSpPr/>
          <p:nvPr/>
        </p:nvSpPr>
        <p:spPr>
          <a:xfrm flipH="1" flipV="1">
            <a:off x="5609878" y="261285"/>
            <a:ext cx="3142043" cy="1992595"/>
          </a:xfrm>
          <a:prstGeom prst="round1Rect">
            <a:avLst>
              <a:gd name="adj" fmla="val 42038"/>
            </a:avLst>
          </a:prstGeom>
          <a:solidFill>
            <a:srgbClr val="1389F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6189099" y="472752"/>
            <a:ext cx="27206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rgbClr val="FFFFFF"/>
                </a:solidFill>
                <a:latin typeface="+mn-lt"/>
              </a:rPr>
              <a:t>Подготовка к конференциям </a:t>
            </a:r>
          </a:p>
          <a:p>
            <a:r>
              <a:rPr lang="ru-RU" sz="2400" dirty="0">
                <a:solidFill>
                  <a:srgbClr val="FFFFFF"/>
                </a:solidFill>
                <a:latin typeface="+mn-lt"/>
              </a:rPr>
              <a:t>(проектная деятельность)</a:t>
            </a:r>
            <a:endParaRPr lang="ru-RU" sz="2400" dirty="0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35" name="Скругленная соединительная линия 34"/>
          <p:cNvCxnSpPr/>
          <p:nvPr/>
        </p:nvCxnSpPr>
        <p:spPr>
          <a:xfrm rot="5400000" flipH="1" flipV="1">
            <a:off x="9679505" y="2452219"/>
            <a:ext cx="802474" cy="500033"/>
          </a:xfrm>
          <a:prstGeom prst="curvedConnector3">
            <a:avLst>
              <a:gd name="adj1" fmla="val 43669"/>
            </a:avLst>
          </a:prstGeom>
          <a:solidFill>
            <a:srgbClr val="1389FC"/>
          </a:solidFill>
          <a:ln w="57150">
            <a:solidFill>
              <a:srgbClr val="1389FC"/>
            </a:solidFill>
            <a:headEnd type="triangl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Скругленная соединительная линия 36"/>
          <p:cNvCxnSpPr/>
          <p:nvPr/>
        </p:nvCxnSpPr>
        <p:spPr>
          <a:xfrm rot="10800000">
            <a:off x="8738892" y="1281719"/>
            <a:ext cx="435138" cy="170079"/>
          </a:xfrm>
          <a:prstGeom prst="curvedConnector3">
            <a:avLst>
              <a:gd name="adj1" fmla="val 50000"/>
            </a:avLst>
          </a:prstGeom>
          <a:solidFill>
            <a:srgbClr val="1389FC"/>
          </a:solidFill>
          <a:ln w="57150">
            <a:solidFill>
              <a:srgbClr val="1389FC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Скругленная соединительная линия 39"/>
          <p:cNvCxnSpPr/>
          <p:nvPr/>
        </p:nvCxnSpPr>
        <p:spPr>
          <a:xfrm rot="16200000" flipH="1">
            <a:off x="7429893" y="4076762"/>
            <a:ext cx="743163" cy="504055"/>
          </a:xfrm>
          <a:prstGeom prst="curvedConnector3">
            <a:avLst>
              <a:gd name="adj1" fmla="val 50000"/>
            </a:avLst>
          </a:prstGeom>
          <a:solidFill>
            <a:srgbClr val="1389FC"/>
          </a:solidFill>
          <a:ln w="57150">
            <a:solidFill>
              <a:srgbClr val="FFFFFF"/>
            </a:solidFill>
            <a:headEnd type="none" w="med" len="med"/>
            <a:tailEnd type="triangl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6390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1;p31"/>
          <p:cNvSpPr txBox="1"/>
          <p:nvPr/>
        </p:nvSpPr>
        <p:spPr>
          <a:xfrm>
            <a:off x="479376" y="3284984"/>
            <a:ext cx="11377264" cy="1039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r>
              <a:rPr lang="ru-RU" sz="5400" b="1" dirty="0" smtClean="0">
                <a:solidFill>
                  <a:srgbClr val="1389FC"/>
                </a:solidFill>
                <a:effectLst/>
              </a:rPr>
              <a:t>Чем отличаются робототехнические конструкторы?</a:t>
            </a:r>
            <a:endParaRPr sz="5400" b="1" dirty="0">
              <a:solidFill>
                <a:srgbClr val="1389F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4515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0" y="-31669"/>
            <a:ext cx="12227022" cy="6858000"/>
          </a:xfrm>
          <a:prstGeom prst="rect">
            <a:avLst/>
          </a:prstGeom>
          <a:gradFill flip="none" rotWithShape="1">
            <a:gsLst>
              <a:gs pos="18000">
                <a:srgbClr val="FFFFFF">
                  <a:alpha val="34000"/>
                </a:srgbClr>
              </a:gs>
              <a:gs pos="100000">
                <a:schemeClr val="bg1">
                  <a:lumMod val="75000"/>
                  <a:alpha val="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45" y="-117182"/>
            <a:ext cx="12226777" cy="4398338"/>
          </a:xfrm>
          <a:custGeom>
            <a:avLst/>
            <a:gdLst>
              <a:gd name="connsiteX0" fmla="*/ 0 w 12192000"/>
              <a:gd name="connsiteY0" fmla="*/ 0 h 3068960"/>
              <a:gd name="connsiteX1" fmla="*/ 12192000 w 12192000"/>
              <a:gd name="connsiteY1" fmla="*/ 0 h 3068960"/>
              <a:gd name="connsiteX2" fmla="*/ 12192000 w 12192000"/>
              <a:gd name="connsiteY2" fmla="*/ 3068960 h 3068960"/>
              <a:gd name="connsiteX3" fmla="*/ 0 w 12192000"/>
              <a:gd name="connsiteY3" fmla="*/ 3068960 h 3068960"/>
              <a:gd name="connsiteX4" fmla="*/ 0 w 12192000"/>
              <a:gd name="connsiteY4" fmla="*/ 0 h 30689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19050 w 12192000"/>
              <a:gd name="connsiteY3" fmla="*/ 5507360 h 5507360"/>
              <a:gd name="connsiteX4" fmla="*/ 0 w 12192000"/>
              <a:gd name="connsiteY4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2819400 w 12192000"/>
              <a:gd name="connsiteY3" fmla="*/ 4933950 h 5507360"/>
              <a:gd name="connsiteX4" fmla="*/ 19050 w 12192000"/>
              <a:gd name="connsiteY4" fmla="*/ 5507360 h 5507360"/>
              <a:gd name="connsiteX5" fmla="*/ 0 w 12192000"/>
              <a:gd name="connsiteY5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2724150 w 12192000"/>
              <a:gd name="connsiteY3" fmla="*/ 5372100 h 5507360"/>
              <a:gd name="connsiteX4" fmla="*/ 19050 w 12192000"/>
              <a:gd name="connsiteY4" fmla="*/ 5507360 h 5507360"/>
              <a:gd name="connsiteX5" fmla="*/ 0 w 12192000"/>
              <a:gd name="connsiteY5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5105400 w 12192000"/>
              <a:gd name="connsiteY3" fmla="*/ 4800600 h 5507360"/>
              <a:gd name="connsiteX4" fmla="*/ 2724150 w 12192000"/>
              <a:gd name="connsiteY4" fmla="*/ 5372100 h 5507360"/>
              <a:gd name="connsiteX5" fmla="*/ 19050 w 12192000"/>
              <a:gd name="connsiteY5" fmla="*/ 5507360 h 5507360"/>
              <a:gd name="connsiteX6" fmla="*/ 0 w 12192000"/>
              <a:gd name="connsiteY6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4572000 w 12192000"/>
              <a:gd name="connsiteY3" fmla="*/ 2686050 h 5507360"/>
              <a:gd name="connsiteX4" fmla="*/ 2724150 w 12192000"/>
              <a:gd name="connsiteY4" fmla="*/ 5372100 h 5507360"/>
              <a:gd name="connsiteX5" fmla="*/ 19050 w 12192000"/>
              <a:gd name="connsiteY5" fmla="*/ 5507360 h 5507360"/>
              <a:gd name="connsiteX6" fmla="*/ 0 w 12192000"/>
              <a:gd name="connsiteY6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5753100 w 12192000"/>
              <a:gd name="connsiteY3" fmla="*/ 4171950 h 5507360"/>
              <a:gd name="connsiteX4" fmla="*/ 2724150 w 12192000"/>
              <a:gd name="connsiteY4" fmla="*/ 5372100 h 5507360"/>
              <a:gd name="connsiteX5" fmla="*/ 19050 w 12192000"/>
              <a:gd name="connsiteY5" fmla="*/ 5507360 h 5507360"/>
              <a:gd name="connsiteX6" fmla="*/ 0 w 12192000"/>
              <a:gd name="connsiteY6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8648700 w 12192000"/>
              <a:gd name="connsiteY3" fmla="*/ 3714750 h 5507360"/>
              <a:gd name="connsiteX4" fmla="*/ 5753100 w 12192000"/>
              <a:gd name="connsiteY4" fmla="*/ 4171950 h 5507360"/>
              <a:gd name="connsiteX5" fmla="*/ 2724150 w 12192000"/>
              <a:gd name="connsiteY5" fmla="*/ 5372100 h 5507360"/>
              <a:gd name="connsiteX6" fmla="*/ 19050 w 12192000"/>
              <a:gd name="connsiteY6" fmla="*/ 5507360 h 5507360"/>
              <a:gd name="connsiteX7" fmla="*/ 0 w 12192000"/>
              <a:gd name="connsiteY7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8724900 w 12192000"/>
              <a:gd name="connsiteY3" fmla="*/ 4267200 h 5507360"/>
              <a:gd name="connsiteX4" fmla="*/ 5753100 w 12192000"/>
              <a:gd name="connsiteY4" fmla="*/ 4171950 h 5507360"/>
              <a:gd name="connsiteX5" fmla="*/ 2724150 w 12192000"/>
              <a:gd name="connsiteY5" fmla="*/ 5372100 h 5507360"/>
              <a:gd name="connsiteX6" fmla="*/ 19050 w 12192000"/>
              <a:gd name="connsiteY6" fmla="*/ 5507360 h 5507360"/>
              <a:gd name="connsiteX7" fmla="*/ 0 w 12192000"/>
              <a:gd name="connsiteY7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10572750 w 12192000"/>
              <a:gd name="connsiteY3" fmla="*/ 3638550 h 5507360"/>
              <a:gd name="connsiteX4" fmla="*/ 8724900 w 12192000"/>
              <a:gd name="connsiteY4" fmla="*/ 4267200 h 5507360"/>
              <a:gd name="connsiteX5" fmla="*/ 5753100 w 12192000"/>
              <a:gd name="connsiteY5" fmla="*/ 4171950 h 5507360"/>
              <a:gd name="connsiteX6" fmla="*/ 2724150 w 12192000"/>
              <a:gd name="connsiteY6" fmla="*/ 5372100 h 5507360"/>
              <a:gd name="connsiteX7" fmla="*/ 19050 w 12192000"/>
              <a:gd name="connsiteY7" fmla="*/ 5507360 h 5507360"/>
              <a:gd name="connsiteX8" fmla="*/ 0 w 12192000"/>
              <a:gd name="connsiteY8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9982200 w 12192000"/>
              <a:gd name="connsiteY3" fmla="*/ 2609850 h 5507360"/>
              <a:gd name="connsiteX4" fmla="*/ 8724900 w 12192000"/>
              <a:gd name="connsiteY4" fmla="*/ 4267200 h 5507360"/>
              <a:gd name="connsiteX5" fmla="*/ 5753100 w 12192000"/>
              <a:gd name="connsiteY5" fmla="*/ 4171950 h 5507360"/>
              <a:gd name="connsiteX6" fmla="*/ 2724150 w 12192000"/>
              <a:gd name="connsiteY6" fmla="*/ 5372100 h 5507360"/>
              <a:gd name="connsiteX7" fmla="*/ 19050 w 12192000"/>
              <a:gd name="connsiteY7" fmla="*/ 5507360 h 5507360"/>
              <a:gd name="connsiteX8" fmla="*/ 0 w 12192000"/>
              <a:gd name="connsiteY8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10687050 w 12192000"/>
              <a:gd name="connsiteY3" fmla="*/ 3333750 h 5507360"/>
              <a:gd name="connsiteX4" fmla="*/ 8724900 w 12192000"/>
              <a:gd name="connsiteY4" fmla="*/ 4267200 h 5507360"/>
              <a:gd name="connsiteX5" fmla="*/ 5753100 w 12192000"/>
              <a:gd name="connsiteY5" fmla="*/ 4171950 h 5507360"/>
              <a:gd name="connsiteX6" fmla="*/ 2724150 w 12192000"/>
              <a:gd name="connsiteY6" fmla="*/ 5372100 h 5507360"/>
              <a:gd name="connsiteX7" fmla="*/ 19050 w 12192000"/>
              <a:gd name="connsiteY7" fmla="*/ 5507360 h 5507360"/>
              <a:gd name="connsiteX8" fmla="*/ 0 w 12192000"/>
              <a:gd name="connsiteY8" fmla="*/ 0 h 5507360"/>
              <a:gd name="connsiteX0" fmla="*/ 0 w 12192000"/>
              <a:gd name="connsiteY0" fmla="*/ 0 h 5374010"/>
              <a:gd name="connsiteX1" fmla="*/ 12192000 w 12192000"/>
              <a:gd name="connsiteY1" fmla="*/ 0 h 5374010"/>
              <a:gd name="connsiteX2" fmla="*/ 12192000 w 12192000"/>
              <a:gd name="connsiteY2" fmla="*/ 3068960 h 5374010"/>
              <a:gd name="connsiteX3" fmla="*/ 10687050 w 12192000"/>
              <a:gd name="connsiteY3" fmla="*/ 3333750 h 5374010"/>
              <a:gd name="connsiteX4" fmla="*/ 8724900 w 12192000"/>
              <a:gd name="connsiteY4" fmla="*/ 4267200 h 5374010"/>
              <a:gd name="connsiteX5" fmla="*/ 5753100 w 12192000"/>
              <a:gd name="connsiteY5" fmla="*/ 4171950 h 5374010"/>
              <a:gd name="connsiteX6" fmla="*/ 2724150 w 12192000"/>
              <a:gd name="connsiteY6" fmla="*/ 5372100 h 5374010"/>
              <a:gd name="connsiteX7" fmla="*/ 69850 w 12192000"/>
              <a:gd name="connsiteY7" fmla="*/ 5374010 h 5374010"/>
              <a:gd name="connsiteX8" fmla="*/ 0 w 12192000"/>
              <a:gd name="connsiteY8" fmla="*/ 0 h 5374010"/>
              <a:gd name="connsiteX0" fmla="*/ 6350 w 12198350"/>
              <a:gd name="connsiteY0" fmla="*/ 0 h 5469260"/>
              <a:gd name="connsiteX1" fmla="*/ 12198350 w 12198350"/>
              <a:gd name="connsiteY1" fmla="*/ 0 h 5469260"/>
              <a:gd name="connsiteX2" fmla="*/ 12198350 w 12198350"/>
              <a:gd name="connsiteY2" fmla="*/ 3068960 h 5469260"/>
              <a:gd name="connsiteX3" fmla="*/ 10693400 w 12198350"/>
              <a:gd name="connsiteY3" fmla="*/ 3333750 h 5469260"/>
              <a:gd name="connsiteX4" fmla="*/ 8731250 w 12198350"/>
              <a:gd name="connsiteY4" fmla="*/ 4267200 h 5469260"/>
              <a:gd name="connsiteX5" fmla="*/ 5759450 w 12198350"/>
              <a:gd name="connsiteY5" fmla="*/ 4171950 h 5469260"/>
              <a:gd name="connsiteX6" fmla="*/ 2730500 w 12198350"/>
              <a:gd name="connsiteY6" fmla="*/ 5372100 h 5469260"/>
              <a:gd name="connsiteX7" fmla="*/ 0 w 12198350"/>
              <a:gd name="connsiteY7" fmla="*/ 5469260 h 5469260"/>
              <a:gd name="connsiteX8" fmla="*/ 6350 w 12198350"/>
              <a:gd name="connsiteY8" fmla="*/ 0 h 5469260"/>
              <a:gd name="connsiteX0" fmla="*/ 6350 w 12198350"/>
              <a:gd name="connsiteY0" fmla="*/ 0 h 5483247"/>
              <a:gd name="connsiteX1" fmla="*/ 12198350 w 12198350"/>
              <a:gd name="connsiteY1" fmla="*/ 0 h 5483247"/>
              <a:gd name="connsiteX2" fmla="*/ 12198350 w 12198350"/>
              <a:gd name="connsiteY2" fmla="*/ 3068960 h 5483247"/>
              <a:gd name="connsiteX3" fmla="*/ 10693400 w 12198350"/>
              <a:gd name="connsiteY3" fmla="*/ 3333750 h 5483247"/>
              <a:gd name="connsiteX4" fmla="*/ 8731250 w 12198350"/>
              <a:gd name="connsiteY4" fmla="*/ 4267200 h 5483247"/>
              <a:gd name="connsiteX5" fmla="*/ 5759450 w 12198350"/>
              <a:gd name="connsiteY5" fmla="*/ 4171950 h 5483247"/>
              <a:gd name="connsiteX6" fmla="*/ 2730500 w 12198350"/>
              <a:gd name="connsiteY6" fmla="*/ 5372100 h 5483247"/>
              <a:gd name="connsiteX7" fmla="*/ 0 w 12198350"/>
              <a:gd name="connsiteY7" fmla="*/ 5469260 h 5483247"/>
              <a:gd name="connsiteX8" fmla="*/ 6350 w 12198350"/>
              <a:gd name="connsiteY8" fmla="*/ 0 h 5483247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59450 w 12198350"/>
              <a:gd name="connsiteY5" fmla="*/ 417195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59450 w 12198350"/>
              <a:gd name="connsiteY5" fmla="*/ 417195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59450 w 12198350"/>
              <a:gd name="connsiteY5" fmla="*/ 417195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59450 w 12198350"/>
              <a:gd name="connsiteY5" fmla="*/ 417195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68000 w 12198350"/>
              <a:gd name="connsiteY3" fmla="*/ 318770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712450 w 12198350"/>
              <a:gd name="connsiteY3" fmla="*/ 33464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712450 w 12198350"/>
              <a:gd name="connsiteY3" fmla="*/ 33464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712450 w 12198350"/>
              <a:gd name="connsiteY3" fmla="*/ 33464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712450 w 12198350"/>
              <a:gd name="connsiteY3" fmla="*/ 33464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712450 w 12198350"/>
              <a:gd name="connsiteY3" fmla="*/ 33464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203113"/>
              <a:gd name="connsiteY0" fmla="*/ 0 h 5511830"/>
              <a:gd name="connsiteX1" fmla="*/ 12198350 w 12203113"/>
              <a:gd name="connsiteY1" fmla="*/ 0 h 5511830"/>
              <a:gd name="connsiteX2" fmla="*/ 12203113 w 12203113"/>
              <a:gd name="connsiteY2" fmla="*/ 3102297 h 5511830"/>
              <a:gd name="connsiteX3" fmla="*/ 10712450 w 12203113"/>
              <a:gd name="connsiteY3" fmla="*/ 3346450 h 5511830"/>
              <a:gd name="connsiteX4" fmla="*/ 8432800 w 12203113"/>
              <a:gd name="connsiteY4" fmla="*/ 4286250 h 5511830"/>
              <a:gd name="connsiteX5" fmla="*/ 5765800 w 12203113"/>
              <a:gd name="connsiteY5" fmla="*/ 4203700 h 5511830"/>
              <a:gd name="connsiteX6" fmla="*/ 2730500 w 12203113"/>
              <a:gd name="connsiteY6" fmla="*/ 5372100 h 5511830"/>
              <a:gd name="connsiteX7" fmla="*/ 0 w 12203113"/>
              <a:gd name="connsiteY7" fmla="*/ 5469260 h 5511830"/>
              <a:gd name="connsiteX8" fmla="*/ 6350 w 12203113"/>
              <a:gd name="connsiteY8" fmla="*/ 0 h 5511830"/>
              <a:gd name="connsiteX0" fmla="*/ 6350 w 12203113"/>
              <a:gd name="connsiteY0" fmla="*/ 0 h 5511830"/>
              <a:gd name="connsiteX1" fmla="*/ 12198350 w 12203113"/>
              <a:gd name="connsiteY1" fmla="*/ 0 h 5511830"/>
              <a:gd name="connsiteX2" fmla="*/ 12203113 w 12203113"/>
              <a:gd name="connsiteY2" fmla="*/ 3102297 h 5511830"/>
              <a:gd name="connsiteX3" fmla="*/ 10712450 w 12203113"/>
              <a:gd name="connsiteY3" fmla="*/ 3346450 h 5511830"/>
              <a:gd name="connsiteX4" fmla="*/ 8432800 w 12203113"/>
              <a:gd name="connsiteY4" fmla="*/ 4286250 h 5511830"/>
              <a:gd name="connsiteX5" fmla="*/ 5765800 w 12203113"/>
              <a:gd name="connsiteY5" fmla="*/ 4203700 h 5511830"/>
              <a:gd name="connsiteX6" fmla="*/ 2730500 w 12203113"/>
              <a:gd name="connsiteY6" fmla="*/ 5372100 h 5511830"/>
              <a:gd name="connsiteX7" fmla="*/ 0 w 12203113"/>
              <a:gd name="connsiteY7" fmla="*/ 5469260 h 5511830"/>
              <a:gd name="connsiteX8" fmla="*/ 6350 w 12203113"/>
              <a:gd name="connsiteY8" fmla="*/ 0 h 5511830"/>
              <a:gd name="connsiteX0" fmla="*/ 6350 w 12203113"/>
              <a:gd name="connsiteY0" fmla="*/ 0 h 5511830"/>
              <a:gd name="connsiteX1" fmla="*/ 12198350 w 12203113"/>
              <a:gd name="connsiteY1" fmla="*/ 0 h 5511830"/>
              <a:gd name="connsiteX2" fmla="*/ 12203113 w 12203113"/>
              <a:gd name="connsiteY2" fmla="*/ 3102297 h 5511830"/>
              <a:gd name="connsiteX3" fmla="*/ 10712450 w 12203113"/>
              <a:gd name="connsiteY3" fmla="*/ 3346450 h 5511830"/>
              <a:gd name="connsiteX4" fmla="*/ 8432800 w 12203113"/>
              <a:gd name="connsiteY4" fmla="*/ 4286250 h 5511830"/>
              <a:gd name="connsiteX5" fmla="*/ 5765800 w 12203113"/>
              <a:gd name="connsiteY5" fmla="*/ 4203700 h 5511830"/>
              <a:gd name="connsiteX6" fmla="*/ 2730500 w 12203113"/>
              <a:gd name="connsiteY6" fmla="*/ 5372100 h 5511830"/>
              <a:gd name="connsiteX7" fmla="*/ 0 w 12203113"/>
              <a:gd name="connsiteY7" fmla="*/ 5469260 h 5511830"/>
              <a:gd name="connsiteX8" fmla="*/ 6350 w 12203113"/>
              <a:gd name="connsiteY8" fmla="*/ 0 h 5511830"/>
              <a:gd name="connsiteX0" fmla="*/ 6350 w 12203113"/>
              <a:gd name="connsiteY0" fmla="*/ 0 h 5511830"/>
              <a:gd name="connsiteX1" fmla="*/ 12198350 w 12203113"/>
              <a:gd name="connsiteY1" fmla="*/ 0 h 5511830"/>
              <a:gd name="connsiteX2" fmla="*/ 12203113 w 12203113"/>
              <a:gd name="connsiteY2" fmla="*/ 3102297 h 5511830"/>
              <a:gd name="connsiteX3" fmla="*/ 10712450 w 12203113"/>
              <a:gd name="connsiteY3" fmla="*/ 3346450 h 5511830"/>
              <a:gd name="connsiteX4" fmla="*/ 8432800 w 12203113"/>
              <a:gd name="connsiteY4" fmla="*/ 4286250 h 5511830"/>
              <a:gd name="connsiteX5" fmla="*/ 5765800 w 12203113"/>
              <a:gd name="connsiteY5" fmla="*/ 4203700 h 5511830"/>
              <a:gd name="connsiteX6" fmla="*/ 2730500 w 12203113"/>
              <a:gd name="connsiteY6" fmla="*/ 5372100 h 5511830"/>
              <a:gd name="connsiteX7" fmla="*/ 0 w 12203113"/>
              <a:gd name="connsiteY7" fmla="*/ 5469260 h 5511830"/>
              <a:gd name="connsiteX8" fmla="*/ 6350 w 12203113"/>
              <a:gd name="connsiteY8" fmla="*/ 0 h 5511830"/>
              <a:gd name="connsiteX0" fmla="*/ 6350 w 12203113"/>
              <a:gd name="connsiteY0" fmla="*/ 0 h 5511830"/>
              <a:gd name="connsiteX1" fmla="*/ 12198350 w 12203113"/>
              <a:gd name="connsiteY1" fmla="*/ 0 h 5511830"/>
              <a:gd name="connsiteX2" fmla="*/ 12203113 w 12203113"/>
              <a:gd name="connsiteY2" fmla="*/ 3102297 h 5511830"/>
              <a:gd name="connsiteX3" fmla="*/ 10712450 w 12203113"/>
              <a:gd name="connsiteY3" fmla="*/ 3346450 h 5511830"/>
              <a:gd name="connsiteX4" fmla="*/ 8432800 w 12203113"/>
              <a:gd name="connsiteY4" fmla="*/ 4286250 h 5511830"/>
              <a:gd name="connsiteX5" fmla="*/ 5765800 w 12203113"/>
              <a:gd name="connsiteY5" fmla="*/ 4203700 h 5511830"/>
              <a:gd name="connsiteX6" fmla="*/ 2730500 w 12203113"/>
              <a:gd name="connsiteY6" fmla="*/ 5372100 h 5511830"/>
              <a:gd name="connsiteX7" fmla="*/ 0 w 12203113"/>
              <a:gd name="connsiteY7" fmla="*/ 5469260 h 5511830"/>
              <a:gd name="connsiteX8" fmla="*/ 6350 w 12203113"/>
              <a:gd name="connsiteY8" fmla="*/ 0 h 551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3113" h="5511830">
                <a:moveTo>
                  <a:pt x="6350" y="0"/>
                </a:moveTo>
                <a:lnTo>
                  <a:pt x="12198350" y="0"/>
                </a:lnTo>
                <a:cubicBezTo>
                  <a:pt x="12199938" y="1034099"/>
                  <a:pt x="12201525" y="2068198"/>
                  <a:pt x="12203113" y="3102297"/>
                </a:cubicBezTo>
                <a:cubicBezTo>
                  <a:pt x="11679238" y="3075732"/>
                  <a:pt x="11195050" y="3038053"/>
                  <a:pt x="10712450" y="3346450"/>
                </a:cubicBezTo>
                <a:cubicBezTo>
                  <a:pt x="9749367" y="3810000"/>
                  <a:pt x="9351433" y="4235450"/>
                  <a:pt x="8432800" y="4286250"/>
                </a:cubicBezTo>
                <a:cubicBezTo>
                  <a:pt x="7476067" y="4290483"/>
                  <a:pt x="6843183" y="3920067"/>
                  <a:pt x="5765800" y="4203700"/>
                </a:cubicBezTo>
                <a:cubicBezTo>
                  <a:pt x="4711700" y="4533900"/>
                  <a:pt x="3867150" y="5124450"/>
                  <a:pt x="2730500" y="5372100"/>
                </a:cubicBezTo>
                <a:cubicBezTo>
                  <a:pt x="1521883" y="5569587"/>
                  <a:pt x="986367" y="5513073"/>
                  <a:pt x="0" y="5469260"/>
                </a:cubicBezTo>
                <a:cubicBezTo>
                  <a:pt x="2117" y="3646173"/>
                  <a:pt x="4233" y="1823087"/>
                  <a:pt x="6350" y="0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 l="-2000" t="-85000" r="-1000" b="-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4"/>
          <p:cNvSpPr/>
          <p:nvPr/>
        </p:nvSpPr>
        <p:spPr>
          <a:xfrm>
            <a:off x="-24680" y="-99674"/>
            <a:ext cx="12251702" cy="4388132"/>
          </a:xfrm>
          <a:custGeom>
            <a:avLst/>
            <a:gdLst>
              <a:gd name="connsiteX0" fmla="*/ 0 w 12192000"/>
              <a:gd name="connsiteY0" fmla="*/ 0 h 3068960"/>
              <a:gd name="connsiteX1" fmla="*/ 12192000 w 12192000"/>
              <a:gd name="connsiteY1" fmla="*/ 0 h 3068960"/>
              <a:gd name="connsiteX2" fmla="*/ 12192000 w 12192000"/>
              <a:gd name="connsiteY2" fmla="*/ 3068960 h 3068960"/>
              <a:gd name="connsiteX3" fmla="*/ 0 w 12192000"/>
              <a:gd name="connsiteY3" fmla="*/ 3068960 h 3068960"/>
              <a:gd name="connsiteX4" fmla="*/ 0 w 12192000"/>
              <a:gd name="connsiteY4" fmla="*/ 0 h 30689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19050 w 12192000"/>
              <a:gd name="connsiteY3" fmla="*/ 5507360 h 5507360"/>
              <a:gd name="connsiteX4" fmla="*/ 0 w 12192000"/>
              <a:gd name="connsiteY4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2819400 w 12192000"/>
              <a:gd name="connsiteY3" fmla="*/ 4933950 h 5507360"/>
              <a:gd name="connsiteX4" fmla="*/ 19050 w 12192000"/>
              <a:gd name="connsiteY4" fmla="*/ 5507360 h 5507360"/>
              <a:gd name="connsiteX5" fmla="*/ 0 w 12192000"/>
              <a:gd name="connsiteY5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2724150 w 12192000"/>
              <a:gd name="connsiteY3" fmla="*/ 5372100 h 5507360"/>
              <a:gd name="connsiteX4" fmla="*/ 19050 w 12192000"/>
              <a:gd name="connsiteY4" fmla="*/ 5507360 h 5507360"/>
              <a:gd name="connsiteX5" fmla="*/ 0 w 12192000"/>
              <a:gd name="connsiteY5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5105400 w 12192000"/>
              <a:gd name="connsiteY3" fmla="*/ 4800600 h 5507360"/>
              <a:gd name="connsiteX4" fmla="*/ 2724150 w 12192000"/>
              <a:gd name="connsiteY4" fmla="*/ 5372100 h 5507360"/>
              <a:gd name="connsiteX5" fmla="*/ 19050 w 12192000"/>
              <a:gd name="connsiteY5" fmla="*/ 5507360 h 5507360"/>
              <a:gd name="connsiteX6" fmla="*/ 0 w 12192000"/>
              <a:gd name="connsiteY6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4572000 w 12192000"/>
              <a:gd name="connsiteY3" fmla="*/ 2686050 h 5507360"/>
              <a:gd name="connsiteX4" fmla="*/ 2724150 w 12192000"/>
              <a:gd name="connsiteY4" fmla="*/ 5372100 h 5507360"/>
              <a:gd name="connsiteX5" fmla="*/ 19050 w 12192000"/>
              <a:gd name="connsiteY5" fmla="*/ 5507360 h 5507360"/>
              <a:gd name="connsiteX6" fmla="*/ 0 w 12192000"/>
              <a:gd name="connsiteY6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5753100 w 12192000"/>
              <a:gd name="connsiteY3" fmla="*/ 4171950 h 5507360"/>
              <a:gd name="connsiteX4" fmla="*/ 2724150 w 12192000"/>
              <a:gd name="connsiteY4" fmla="*/ 5372100 h 5507360"/>
              <a:gd name="connsiteX5" fmla="*/ 19050 w 12192000"/>
              <a:gd name="connsiteY5" fmla="*/ 5507360 h 5507360"/>
              <a:gd name="connsiteX6" fmla="*/ 0 w 12192000"/>
              <a:gd name="connsiteY6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8648700 w 12192000"/>
              <a:gd name="connsiteY3" fmla="*/ 3714750 h 5507360"/>
              <a:gd name="connsiteX4" fmla="*/ 5753100 w 12192000"/>
              <a:gd name="connsiteY4" fmla="*/ 4171950 h 5507360"/>
              <a:gd name="connsiteX5" fmla="*/ 2724150 w 12192000"/>
              <a:gd name="connsiteY5" fmla="*/ 5372100 h 5507360"/>
              <a:gd name="connsiteX6" fmla="*/ 19050 w 12192000"/>
              <a:gd name="connsiteY6" fmla="*/ 5507360 h 5507360"/>
              <a:gd name="connsiteX7" fmla="*/ 0 w 12192000"/>
              <a:gd name="connsiteY7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8724900 w 12192000"/>
              <a:gd name="connsiteY3" fmla="*/ 4267200 h 5507360"/>
              <a:gd name="connsiteX4" fmla="*/ 5753100 w 12192000"/>
              <a:gd name="connsiteY4" fmla="*/ 4171950 h 5507360"/>
              <a:gd name="connsiteX5" fmla="*/ 2724150 w 12192000"/>
              <a:gd name="connsiteY5" fmla="*/ 5372100 h 5507360"/>
              <a:gd name="connsiteX6" fmla="*/ 19050 w 12192000"/>
              <a:gd name="connsiteY6" fmla="*/ 5507360 h 5507360"/>
              <a:gd name="connsiteX7" fmla="*/ 0 w 12192000"/>
              <a:gd name="connsiteY7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10572750 w 12192000"/>
              <a:gd name="connsiteY3" fmla="*/ 3638550 h 5507360"/>
              <a:gd name="connsiteX4" fmla="*/ 8724900 w 12192000"/>
              <a:gd name="connsiteY4" fmla="*/ 4267200 h 5507360"/>
              <a:gd name="connsiteX5" fmla="*/ 5753100 w 12192000"/>
              <a:gd name="connsiteY5" fmla="*/ 4171950 h 5507360"/>
              <a:gd name="connsiteX6" fmla="*/ 2724150 w 12192000"/>
              <a:gd name="connsiteY6" fmla="*/ 5372100 h 5507360"/>
              <a:gd name="connsiteX7" fmla="*/ 19050 w 12192000"/>
              <a:gd name="connsiteY7" fmla="*/ 5507360 h 5507360"/>
              <a:gd name="connsiteX8" fmla="*/ 0 w 12192000"/>
              <a:gd name="connsiteY8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9982200 w 12192000"/>
              <a:gd name="connsiteY3" fmla="*/ 2609850 h 5507360"/>
              <a:gd name="connsiteX4" fmla="*/ 8724900 w 12192000"/>
              <a:gd name="connsiteY4" fmla="*/ 4267200 h 5507360"/>
              <a:gd name="connsiteX5" fmla="*/ 5753100 w 12192000"/>
              <a:gd name="connsiteY5" fmla="*/ 4171950 h 5507360"/>
              <a:gd name="connsiteX6" fmla="*/ 2724150 w 12192000"/>
              <a:gd name="connsiteY6" fmla="*/ 5372100 h 5507360"/>
              <a:gd name="connsiteX7" fmla="*/ 19050 w 12192000"/>
              <a:gd name="connsiteY7" fmla="*/ 5507360 h 5507360"/>
              <a:gd name="connsiteX8" fmla="*/ 0 w 12192000"/>
              <a:gd name="connsiteY8" fmla="*/ 0 h 5507360"/>
              <a:gd name="connsiteX0" fmla="*/ 0 w 12192000"/>
              <a:gd name="connsiteY0" fmla="*/ 0 h 5507360"/>
              <a:gd name="connsiteX1" fmla="*/ 12192000 w 12192000"/>
              <a:gd name="connsiteY1" fmla="*/ 0 h 5507360"/>
              <a:gd name="connsiteX2" fmla="*/ 12192000 w 12192000"/>
              <a:gd name="connsiteY2" fmla="*/ 3068960 h 5507360"/>
              <a:gd name="connsiteX3" fmla="*/ 10687050 w 12192000"/>
              <a:gd name="connsiteY3" fmla="*/ 3333750 h 5507360"/>
              <a:gd name="connsiteX4" fmla="*/ 8724900 w 12192000"/>
              <a:gd name="connsiteY4" fmla="*/ 4267200 h 5507360"/>
              <a:gd name="connsiteX5" fmla="*/ 5753100 w 12192000"/>
              <a:gd name="connsiteY5" fmla="*/ 4171950 h 5507360"/>
              <a:gd name="connsiteX6" fmla="*/ 2724150 w 12192000"/>
              <a:gd name="connsiteY6" fmla="*/ 5372100 h 5507360"/>
              <a:gd name="connsiteX7" fmla="*/ 19050 w 12192000"/>
              <a:gd name="connsiteY7" fmla="*/ 5507360 h 5507360"/>
              <a:gd name="connsiteX8" fmla="*/ 0 w 12192000"/>
              <a:gd name="connsiteY8" fmla="*/ 0 h 5507360"/>
              <a:gd name="connsiteX0" fmla="*/ 0 w 12192000"/>
              <a:gd name="connsiteY0" fmla="*/ 0 h 5374010"/>
              <a:gd name="connsiteX1" fmla="*/ 12192000 w 12192000"/>
              <a:gd name="connsiteY1" fmla="*/ 0 h 5374010"/>
              <a:gd name="connsiteX2" fmla="*/ 12192000 w 12192000"/>
              <a:gd name="connsiteY2" fmla="*/ 3068960 h 5374010"/>
              <a:gd name="connsiteX3" fmla="*/ 10687050 w 12192000"/>
              <a:gd name="connsiteY3" fmla="*/ 3333750 h 5374010"/>
              <a:gd name="connsiteX4" fmla="*/ 8724900 w 12192000"/>
              <a:gd name="connsiteY4" fmla="*/ 4267200 h 5374010"/>
              <a:gd name="connsiteX5" fmla="*/ 5753100 w 12192000"/>
              <a:gd name="connsiteY5" fmla="*/ 4171950 h 5374010"/>
              <a:gd name="connsiteX6" fmla="*/ 2724150 w 12192000"/>
              <a:gd name="connsiteY6" fmla="*/ 5372100 h 5374010"/>
              <a:gd name="connsiteX7" fmla="*/ 69850 w 12192000"/>
              <a:gd name="connsiteY7" fmla="*/ 5374010 h 5374010"/>
              <a:gd name="connsiteX8" fmla="*/ 0 w 12192000"/>
              <a:gd name="connsiteY8" fmla="*/ 0 h 5374010"/>
              <a:gd name="connsiteX0" fmla="*/ 6350 w 12198350"/>
              <a:gd name="connsiteY0" fmla="*/ 0 h 5469260"/>
              <a:gd name="connsiteX1" fmla="*/ 12198350 w 12198350"/>
              <a:gd name="connsiteY1" fmla="*/ 0 h 5469260"/>
              <a:gd name="connsiteX2" fmla="*/ 12198350 w 12198350"/>
              <a:gd name="connsiteY2" fmla="*/ 3068960 h 5469260"/>
              <a:gd name="connsiteX3" fmla="*/ 10693400 w 12198350"/>
              <a:gd name="connsiteY3" fmla="*/ 3333750 h 5469260"/>
              <a:gd name="connsiteX4" fmla="*/ 8731250 w 12198350"/>
              <a:gd name="connsiteY4" fmla="*/ 4267200 h 5469260"/>
              <a:gd name="connsiteX5" fmla="*/ 5759450 w 12198350"/>
              <a:gd name="connsiteY5" fmla="*/ 4171950 h 5469260"/>
              <a:gd name="connsiteX6" fmla="*/ 2730500 w 12198350"/>
              <a:gd name="connsiteY6" fmla="*/ 5372100 h 5469260"/>
              <a:gd name="connsiteX7" fmla="*/ 0 w 12198350"/>
              <a:gd name="connsiteY7" fmla="*/ 5469260 h 5469260"/>
              <a:gd name="connsiteX8" fmla="*/ 6350 w 12198350"/>
              <a:gd name="connsiteY8" fmla="*/ 0 h 5469260"/>
              <a:gd name="connsiteX0" fmla="*/ 6350 w 12198350"/>
              <a:gd name="connsiteY0" fmla="*/ 0 h 5483247"/>
              <a:gd name="connsiteX1" fmla="*/ 12198350 w 12198350"/>
              <a:gd name="connsiteY1" fmla="*/ 0 h 5483247"/>
              <a:gd name="connsiteX2" fmla="*/ 12198350 w 12198350"/>
              <a:gd name="connsiteY2" fmla="*/ 3068960 h 5483247"/>
              <a:gd name="connsiteX3" fmla="*/ 10693400 w 12198350"/>
              <a:gd name="connsiteY3" fmla="*/ 3333750 h 5483247"/>
              <a:gd name="connsiteX4" fmla="*/ 8731250 w 12198350"/>
              <a:gd name="connsiteY4" fmla="*/ 4267200 h 5483247"/>
              <a:gd name="connsiteX5" fmla="*/ 5759450 w 12198350"/>
              <a:gd name="connsiteY5" fmla="*/ 4171950 h 5483247"/>
              <a:gd name="connsiteX6" fmla="*/ 2730500 w 12198350"/>
              <a:gd name="connsiteY6" fmla="*/ 5372100 h 5483247"/>
              <a:gd name="connsiteX7" fmla="*/ 0 w 12198350"/>
              <a:gd name="connsiteY7" fmla="*/ 5469260 h 5483247"/>
              <a:gd name="connsiteX8" fmla="*/ 6350 w 12198350"/>
              <a:gd name="connsiteY8" fmla="*/ 0 h 5483247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59450 w 12198350"/>
              <a:gd name="connsiteY5" fmla="*/ 417195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59450 w 12198350"/>
              <a:gd name="connsiteY5" fmla="*/ 417195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59450 w 12198350"/>
              <a:gd name="connsiteY5" fmla="*/ 417195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59450 w 12198350"/>
              <a:gd name="connsiteY5" fmla="*/ 417195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731250 w 12198350"/>
              <a:gd name="connsiteY4" fmla="*/ 426720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93400 w 12198350"/>
              <a:gd name="connsiteY3" fmla="*/ 33337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668000 w 12198350"/>
              <a:gd name="connsiteY3" fmla="*/ 318770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712450 w 12198350"/>
              <a:gd name="connsiteY3" fmla="*/ 33464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712450 w 12198350"/>
              <a:gd name="connsiteY3" fmla="*/ 33464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712450 w 12198350"/>
              <a:gd name="connsiteY3" fmla="*/ 33464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712450 w 12198350"/>
              <a:gd name="connsiteY3" fmla="*/ 33464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198350"/>
              <a:gd name="connsiteY0" fmla="*/ 0 h 5511830"/>
              <a:gd name="connsiteX1" fmla="*/ 12198350 w 12198350"/>
              <a:gd name="connsiteY1" fmla="*/ 0 h 5511830"/>
              <a:gd name="connsiteX2" fmla="*/ 12198350 w 12198350"/>
              <a:gd name="connsiteY2" fmla="*/ 3068960 h 5511830"/>
              <a:gd name="connsiteX3" fmla="*/ 10712450 w 12198350"/>
              <a:gd name="connsiteY3" fmla="*/ 3346450 h 5511830"/>
              <a:gd name="connsiteX4" fmla="*/ 8432800 w 12198350"/>
              <a:gd name="connsiteY4" fmla="*/ 4286250 h 5511830"/>
              <a:gd name="connsiteX5" fmla="*/ 5765800 w 12198350"/>
              <a:gd name="connsiteY5" fmla="*/ 4203700 h 5511830"/>
              <a:gd name="connsiteX6" fmla="*/ 2730500 w 12198350"/>
              <a:gd name="connsiteY6" fmla="*/ 5372100 h 5511830"/>
              <a:gd name="connsiteX7" fmla="*/ 0 w 12198350"/>
              <a:gd name="connsiteY7" fmla="*/ 5469260 h 5511830"/>
              <a:gd name="connsiteX8" fmla="*/ 6350 w 12198350"/>
              <a:gd name="connsiteY8" fmla="*/ 0 h 5511830"/>
              <a:gd name="connsiteX0" fmla="*/ 6350 w 12203113"/>
              <a:gd name="connsiteY0" fmla="*/ 0 h 5511830"/>
              <a:gd name="connsiteX1" fmla="*/ 12198350 w 12203113"/>
              <a:gd name="connsiteY1" fmla="*/ 0 h 5511830"/>
              <a:gd name="connsiteX2" fmla="*/ 12203113 w 12203113"/>
              <a:gd name="connsiteY2" fmla="*/ 3102297 h 5511830"/>
              <a:gd name="connsiteX3" fmla="*/ 10712450 w 12203113"/>
              <a:gd name="connsiteY3" fmla="*/ 3346450 h 5511830"/>
              <a:gd name="connsiteX4" fmla="*/ 8432800 w 12203113"/>
              <a:gd name="connsiteY4" fmla="*/ 4286250 h 5511830"/>
              <a:gd name="connsiteX5" fmla="*/ 5765800 w 12203113"/>
              <a:gd name="connsiteY5" fmla="*/ 4203700 h 5511830"/>
              <a:gd name="connsiteX6" fmla="*/ 2730500 w 12203113"/>
              <a:gd name="connsiteY6" fmla="*/ 5372100 h 5511830"/>
              <a:gd name="connsiteX7" fmla="*/ 0 w 12203113"/>
              <a:gd name="connsiteY7" fmla="*/ 5469260 h 5511830"/>
              <a:gd name="connsiteX8" fmla="*/ 6350 w 12203113"/>
              <a:gd name="connsiteY8" fmla="*/ 0 h 5511830"/>
              <a:gd name="connsiteX0" fmla="*/ 6350 w 12203113"/>
              <a:gd name="connsiteY0" fmla="*/ 0 h 5511830"/>
              <a:gd name="connsiteX1" fmla="*/ 12198350 w 12203113"/>
              <a:gd name="connsiteY1" fmla="*/ 0 h 5511830"/>
              <a:gd name="connsiteX2" fmla="*/ 12203113 w 12203113"/>
              <a:gd name="connsiteY2" fmla="*/ 3102297 h 5511830"/>
              <a:gd name="connsiteX3" fmla="*/ 10712450 w 12203113"/>
              <a:gd name="connsiteY3" fmla="*/ 3346450 h 5511830"/>
              <a:gd name="connsiteX4" fmla="*/ 8432800 w 12203113"/>
              <a:gd name="connsiteY4" fmla="*/ 4286250 h 5511830"/>
              <a:gd name="connsiteX5" fmla="*/ 5765800 w 12203113"/>
              <a:gd name="connsiteY5" fmla="*/ 4203700 h 5511830"/>
              <a:gd name="connsiteX6" fmla="*/ 2730500 w 12203113"/>
              <a:gd name="connsiteY6" fmla="*/ 5372100 h 5511830"/>
              <a:gd name="connsiteX7" fmla="*/ 0 w 12203113"/>
              <a:gd name="connsiteY7" fmla="*/ 5469260 h 5511830"/>
              <a:gd name="connsiteX8" fmla="*/ 6350 w 12203113"/>
              <a:gd name="connsiteY8" fmla="*/ 0 h 5511830"/>
              <a:gd name="connsiteX0" fmla="*/ 6350 w 12203113"/>
              <a:gd name="connsiteY0" fmla="*/ 0 h 5511830"/>
              <a:gd name="connsiteX1" fmla="*/ 12198350 w 12203113"/>
              <a:gd name="connsiteY1" fmla="*/ 0 h 5511830"/>
              <a:gd name="connsiteX2" fmla="*/ 12203113 w 12203113"/>
              <a:gd name="connsiteY2" fmla="*/ 3102297 h 5511830"/>
              <a:gd name="connsiteX3" fmla="*/ 10712450 w 12203113"/>
              <a:gd name="connsiteY3" fmla="*/ 3346450 h 5511830"/>
              <a:gd name="connsiteX4" fmla="*/ 8432800 w 12203113"/>
              <a:gd name="connsiteY4" fmla="*/ 4286250 h 5511830"/>
              <a:gd name="connsiteX5" fmla="*/ 5765800 w 12203113"/>
              <a:gd name="connsiteY5" fmla="*/ 4203700 h 5511830"/>
              <a:gd name="connsiteX6" fmla="*/ 2730500 w 12203113"/>
              <a:gd name="connsiteY6" fmla="*/ 5372100 h 5511830"/>
              <a:gd name="connsiteX7" fmla="*/ 0 w 12203113"/>
              <a:gd name="connsiteY7" fmla="*/ 5469260 h 5511830"/>
              <a:gd name="connsiteX8" fmla="*/ 6350 w 12203113"/>
              <a:gd name="connsiteY8" fmla="*/ 0 h 5511830"/>
              <a:gd name="connsiteX0" fmla="*/ 6350 w 12203113"/>
              <a:gd name="connsiteY0" fmla="*/ 0 h 5511830"/>
              <a:gd name="connsiteX1" fmla="*/ 12198350 w 12203113"/>
              <a:gd name="connsiteY1" fmla="*/ 0 h 5511830"/>
              <a:gd name="connsiteX2" fmla="*/ 12203113 w 12203113"/>
              <a:gd name="connsiteY2" fmla="*/ 3102297 h 5511830"/>
              <a:gd name="connsiteX3" fmla="*/ 10712450 w 12203113"/>
              <a:gd name="connsiteY3" fmla="*/ 3346450 h 5511830"/>
              <a:gd name="connsiteX4" fmla="*/ 8432800 w 12203113"/>
              <a:gd name="connsiteY4" fmla="*/ 4286250 h 5511830"/>
              <a:gd name="connsiteX5" fmla="*/ 5765800 w 12203113"/>
              <a:gd name="connsiteY5" fmla="*/ 4203700 h 5511830"/>
              <a:gd name="connsiteX6" fmla="*/ 2730500 w 12203113"/>
              <a:gd name="connsiteY6" fmla="*/ 5372100 h 5511830"/>
              <a:gd name="connsiteX7" fmla="*/ 0 w 12203113"/>
              <a:gd name="connsiteY7" fmla="*/ 5469260 h 5511830"/>
              <a:gd name="connsiteX8" fmla="*/ 6350 w 12203113"/>
              <a:gd name="connsiteY8" fmla="*/ 0 h 5511830"/>
              <a:gd name="connsiteX0" fmla="*/ 6350 w 12203113"/>
              <a:gd name="connsiteY0" fmla="*/ 0 h 5511830"/>
              <a:gd name="connsiteX1" fmla="*/ 12198350 w 12203113"/>
              <a:gd name="connsiteY1" fmla="*/ 0 h 5511830"/>
              <a:gd name="connsiteX2" fmla="*/ 12203113 w 12203113"/>
              <a:gd name="connsiteY2" fmla="*/ 3102297 h 5511830"/>
              <a:gd name="connsiteX3" fmla="*/ 10712450 w 12203113"/>
              <a:gd name="connsiteY3" fmla="*/ 3346450 h 5511830"/>
              <a:gd name="connsiteX4" fmla="*/ 8432800 w 12203113"/>
              <a:gd name="connsiteY4" fmla="*/ 4286250 h 5511830"/>
              <a:gd name="connsiteX5" fmla="*/ 5765800 w 12203113"/>
              <a:gd name="connsiteY5" fmla="*/ 4203700 h 5511830"/>
              <a:gd name="connsiteX6" fmla="*/ 2730500 w 12203113"/>
              <a:gd name="connsiteY6" fmla="*/ 5372100 h 5511830"/>
              <a:gd name="connsiteX7" fmla="*/ 0 w 12203113"/>
              <a:gd name="connsiteY7" fmla="*/ 5469260 h 5511830"/>
              <a:gd name="connsiteX8" fmla="*/ 6350 w 12203113"/>
              <a:gd name="connsiteY8" fmla="*/ 0 h 551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3113" h="5511830">
                <a:moveTo>
                  <a:pt x="6350" y="0"/>
                </a:moveTo>
                <a:lnTo>
                  <a:pt x="12198350" y="0"/>
                </a:lnTo>
                <a:cubicBezTo>
                  <a:pt x="12199938" y="1034099"/>
                  <a:pt x="12201525" y="2068198"/>
                  <a:pt x="12203113" y="3102297"/>
                </a:cubicBezTo>
                <a:cubicBezTo>
                  <a:pt x="11679238" y="3075732"/>
                  <a:pt x="11195050" y="3038053"/>
                  <a:pt x="10712450" y="3346450"/>
                </a:cubicBezTo>
                <a:cubicBezTo>
                  <a:pt x="9749367" y="3810000"/>
                  <a:pt x="9351433" y="4235450"/>
                  <a:pt x="8432800" y="4286250"/>
                </a:cubicBezTo>
                <a:cubicBezTo>
                  <a:pt x="7476067" y="4290483"/>
                  <a:pt x="6843183" y="3920067"/>
                  <a:pt x="5765800" y="4203700"/>
                </a:cubicBezTo>
                <a:cubicBezTo>
                  <a:pt x="4711700" y="4533900"/>
                  <a:pt x="3867150" y="5124450"/>
                  <a:pt x="2730500" y="5372100"/>
                </a:cubicBezTo>
                <a:cubicBezTo>
                  <a:pt x="1521883" y="5569587"/>
                  <a:pt x="986367" y="5513073"/>
                  <a:pt x="0" y="5469260"/>
                </a:cubicBezTo>
                <a:cubicBezTo>
                  <a:pt x="2117" y="3646173"/>
                  <a:pt x="4233" y="1823087"/>
                  <a:pt x="6350" y="0"/>
                </a:cubicBezTo>
                <a:close/>
              </a:path>
            </a:pathLst>
          </a:cu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1343472" y="2363985"/>
            <a:ext cx="283711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000" b="1" dirty="0" smtClean="0">
                <a:solidFill>
                  <a:schemeClr val="bg1">
                    <a:alpha val="25000"/>
                  </a:schemeClr>
                </a:solidFill>
              </a:rPr>
              <a:t>ИНФОСТРАТЕГИЯ</a:t>
            </a:r>
            <a:endParaRPr lang="ru-RU" sz="10000" b="1" dirty="0">
              <a:solidFill>
                <a:schemeClr val="bg1">
                  <a:alpha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231710" y="3397331"/>
            <a:ext cx="8808640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sz="2400" b="1" dirty="0"/>
              <a:t>Сухаренко Данил </a:t>
            </a:r>
            <a:r>
              <a:rPr lang="ru-RU" sz="2400" b="1" dirty="0" smtClean="0"/>
              <a:t>Владимирович</a:t>
            </a:r>
          </a:p>
          <a:p>
            <a:pPr algn="r"/>
            <a:endParaRPr lang="ru-RU" sz="8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Старший преподаватель кафедры ИКТО </a:t>
            </a:r>
            <a:endParaRPr lang="en-US" sz="20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ФГБОУ ВО СГСПУ, Россия, Самара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ru-RU" sz="20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ru-RU" sz="800" i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Учитель информатики, Самарский региональный центр для одаренных детей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,</a:t>
            </a:r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 Россия, Самара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ru-RU" sz="8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en-US" sz="8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AI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Team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Leader</a:t>
            </a:r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 (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AI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algorithm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developer</a:t>
            </a:r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,</a:t>
            </a:r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ru-RU" sz="20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000" i="1" dirty="0" err="1" smtClean="0">
                <a:solidFill>
                  <a:schemeClr val="bg1">
                    <a:lumMod val="65000"/>
                  </a:schemeClr>
                </a:solidFill>
              </a:rPr>
              <a:t>Dorabot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i="1" dirty="0" err="1" smtClean="0">
                <a:solidFill>
                  <a:schemeClr val="bg1">
                    <a:lumMod val="65000"/>
                  </a:schemeClr>
                </a:solidFill>
              </a:rPr>
              <a:t>inc.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 (by Amazon </a:t>
            </a:r>
            <a:r>
              <a:rPr lang="en-US" sz="2000" i="1" dirty="0" err="1" smtClean="0">
                <a:solidFill>
                  <a:schemeClr val="bg1">
                    <a:lumMod val="65000"/>
                  </a:schemeClr>
                </a:solidFill>
              </a:rPr>
              <a:t>inc.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),</a:t>
            </a:r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China</a:t>
            </a:r>
            <a:r>
              <a:rPr lang="ru-RU" sz="2000" i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Shenzhen </a:t>
            </a:r>
            <a:endParaRPr lang="ru-RU" sz="20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ru-RU" sz="800" i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Researcher</a:t>
            </a:r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,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 College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of Computer Science &amp; Software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Engineering</a:t>
            </a:r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          (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Artificial Intelligence</a:t>
            </a:r>
            <a:r>
              <a:rPr lang="ru-RU" sz="2000" b="1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Shenzhen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University (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SZU</a:t>
            </a:r>
            <a:r>
              <a:rPr lang="ru-RU" sz="2000" i="1" dirty="0" smtClean="0">
                <a:solidFill>
                  <a:schemeClr val="bg1">
                    <a:lumMod val="65000"/>
                  </a:schemeClr>
                </a:solidFill>
              </a:rPr>
              <a:t>),</a:t>
            </a:r>
            <a:r>
              <a:rPr lang="en-US" sz="2000" i="1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China</a:t>
            </a:r>
            <a:r>
              <a:rPr lang="ru-RU" sz="2000" i="1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</a:rPr>
              <a:t>Shenzhen</a:t>
            </a:r>
            <a:endParaRPr lang="ru-RU" sz="2000" i="1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ru-RU" sz="2000" i="1" dirty="0" smtClean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endParaRPr lang="ru-RU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4433" y="855691"/>
            <a:ext cx="63367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  <a:latin typeface="+mn-lt"/>
              </a:rPr>
              <a:t>РАЗРАБОТКА СОДЕРЖАТЕЛЬНОЙ ЧАСТИ АВТОРСКОЙ РАБОЧЕЙ ПРОГРАММЫ ПО РОБОТОТЕХНИКЕ В ЗАВИСИМОСТИ ОТ ОСОБЕННОСТЕЙ РОБОТОТЕХНИЧЕСКИХ КОНСТРУКТОРОВ</a:t>
            </a:r>
          </a:p>
        </p:txBody>
      </p:sp>
      <p:cxnSp>
        <p:nvCxnSpPr>
          <p:cNvPr id="14" name="Прямая соединительная линия 13"/>
          <p:cNvCxnSpPr/>
          <p:nvPr/>
        </p:nvCxnSpPr>
        <p:spPr>
          <a:xfrm>
            <a:off x="407368" y="764704"/>
            <a:ext cx="50405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63346" y="560048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+mn-lt"/>
              </a:rPr>
              <a:t>Тема:</a:t>
            </a:r>
          </a:p>
        </p:txBody>
      </p:sp>
      <p:sp>
        <p:nvSpPr>
          <p:cNvPr id="16" name="Прямоугольник с одним скругленным углом 15"/>
          <p:cNvSpPr/>
          <p:nvPr/>
        </p:nvSpPr>
        <p:spPr>
          <a:xfrm flipH="1" flipV="1">
            <a:off x="9264352" y="-106976"/>
            <a:ext cx="2904678" cy="999100"/>
          </a:xfrm>
          <a:prstGeom prst="round1Rect">
            <a:avLst>
              <a:gd name="adj" fmla="val 50000"/>
            </a:avLst>
          </a:prstGeom>
          <a:solidFill>
            <a:schemeClr val="bg1">
              <a:lumMod val="9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/>
          <p:cNvGrpSpPr/>
          <p:nvPr/>
        </p:nvGrpSpPr>
        <p:grpSpPr>
          <a:xfrm>
            <a:off x="9538808" y="40144"/>
            <a:ext cx="2355766" cy="730991"/>
            <a:chOff x="9719714" y="101157"/>
            <a:chExt cx="2355766" cy="730991"/>
          </a:xfrm>
        </p:grpSpPr>
        <p:pic>
          <p:nvPicPr>
            <p:cNvPr id="10" name="Picture 2" descr="Общая информация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95360" y="101157"/>
              <a:ext cx="1080120" cy="730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СГСПУ - Самарский государственный социально-педагогический университет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4448" b="-8199"/>
            <a:stretch/>
          </p:blipFill>
          <p:spPr bwMode="auto">
            <a:xfrm>
              <a:off x="9719714" y="138741"/>
              <a:ext cx="583541" cy="639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Рисунок 1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02" t="2798" r="35668" b="30155"/>
            <a:stretch/>
          </p:blipFill>
          <p:spPr>
            <a:xfrm>
              <a:off x="10343710" y="129714"/>
              <a:ext cx="576064" cy="648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809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ueño áspero beneficioso Rizado tetrix robotics kit Boquilla Numérico  Acostumbrados 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6" t="33910" r="3320" b="9734"/>
          <a:stretch/>
        </p:blipFill>
        <p:spPr bwMode="auto">
          <a:xfrm>
            <a:off x="9629631" y="5083783"/>
            <a:ext cx="2371025" cy="135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Jual Aneka Ev3 Terlengkap - Harga Murah Juni 2023 | Tokoped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1"/>
          <a:stretch/>
        </p:blipFill>
        <p:spPr bwMode="auto">
          <a:xfrm>
            <a:off x="8896275" y="66290"/>
            <a:ext cx="2381250" cy="226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Прямоугольник с одним скругленным углом 26"/>
          <p:cNvSpPr/>
          <p:nvPr/>
        </p:nvSpPr>
        <p:spPr>
          <a:xfrm flipH="1">
            <a:off x="4367808" y="6314932"/>
            <a:ext cx="2592288" cy="529100"/>
          </a:xfrm>
          <a:prstGeom prst="round1Rect">
            <a:avLst>
              <a:gd name="adj" fmla="val 50000"/>
            </a:avLst>
          </a:prstGeom>
          <a:solidFill>
            <a:srgbClr val="128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с одним скругленным углом 3"/>
          <p:cNvSpPr/>
          <p:nvPr/>
        </p:nvSpPr>
        <p:spPr>
          <a:xfrm flipV="1">
            <a:off x="-25544" y="2276872"/>
            <a:ext cx="6121544" cy="2232248"/>
          </a:xfrm>
          <a:prstGeom prst="round1Rect">
            <a:avLst>
              <a:gd name="adj" fmla="val 50000"/>
            </a:avLst>
          </a:prstGeom>
          <a:solidFill>
            <a:srgbClr val="F3F2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с одним скругленным углом 4"/>
          <p:cNvSpPr/>
          <p:nvPr/>
        </p:nvSpPr>
        <p:spPr>
          <a:xfrm rot="10800000" flipV="1">
            <a:off x="6096000" y="0"/>
            <a:ext cx="2736304" cy="2276872"/>
          </a:xfrm>
          <a:prstGeom prst="round1Rect">
            <a:avLst>
              <a:gd name="adj" fmla="val 50000"/>
            </a:avLst>
          </a:prstGeom>
          <a:blipFill dpi="0" rotWithShape="1">
            <a:blip r:embed="rId4"/>
            <a:srcRect/>
            <a:stretch>
              <a:fillRect l="-46000" t="-38000" r="-14000" b="-6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с одним скругленным углом 5"/>
          <p:cNvSpPr/>
          <p:nvPr/>
        </p:nvSpPr>
        <p:spPr>
          <a:xfrm rot="10800000" flipV="1">
            <a:off x="6960096" y="4559208"/>
            <a:ext cx="2736304" cy="2276872"/>
          </a:xfrm>
          <a:prstGeom prst="round1Rect">
            <a:avLst>
              <a:gd name="adj" fmla="val 50000"/>
            </a:avLst>
          </a:prstGeom>
          <a:blipFill dpi="0" rotWithShape="1">
            <a:blip r:embed="rId5"/>
            <a:srcRect/>
            <a:stretch>
              <a:fillRect l="-25000" t="-18000" r="2000" b="-1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с одним скругленным углом 6"/>
          <p:cNvSpPr/>
          <p:nvPr/>
        </p:nvSpPr>
        <p:spPr>
          <a:xfrm rot="10800000" flipH="1" flipV="1">
            <a:off x="8832304" y="2292507"/>
            <a:ext cx="2736304" cy="2276872"/>
          </a:xfrm>
          <a:prstGeom prst="round1Rect">
            <a:avLst>
              <a:gd name="adj" fmla="val 50000"/>
            </a:avLst>
          </a:prstGeom>
          <a:blipFill dpi="0" rotWithShape="1">
            <a:blip r:embed="rId6"/>
            <a:srcRect/>
            <a:stretch>
              <a:fillRect l="-48000" t="-31000" r="-46000" b="-16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с одним скругленным углом 7"/>
          <p:cNvSpPr/>
          <p:nvPr/>
        </p:nvSpPr>
        <p:spPr>
          <a:xfrm>
            <a:off x="-25544" y="1724932"/>
            <a:ext cx="4222616" cy="529100"/>
          </a:xfrm>
          <a:prstGeom prst="round1Rect">
            <a:avLst>
              <a:gd name="adj" fmla="val 50000"/>
            </a:avLst>
          </a:prstGeom>
          <a:solidFill>
            <a:srgbClr val="128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Google Shape;171;p31"/>
          <p:cNvSpPr txBox="1"/>
          <p:nvPr/>
        </p:nvSpPr>
        <p:spPr>
          <a:xfrm>
            <a:off x="887309" y="2603950"/>
            <a:ext cx="4614428" cy="17933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pPr algn="l"/>
            <a:r>
              <a:rPr lang="ru-RU" sz="4000" b="1" dirty="0" smtClean="0">
                <a:solidFill>
                  <a:srgbClr val="1389FC"/>
                </a:solidFill>
                <a:effectLst/>
              </a:rPr>
              <a:t>Материал</a:t>
            </a:r>
            <a:r>
              <a:rPr lang="en-US" sz="4000" b="1" dirty="0" smtClean="0">
                <a:solidFill>
                  <a:srgbClr val="1389FC"/>
                </a:solidFill>
                <a:effectLst/>
              </a:rPr>
              <a:t> </a:t>
            </a:r>
            <a:r>
              <a:rPr lang="ru-RU" sz="4000" dirty="0" smtClean="0">
                <a:effectLst/>
              </a:rPr>
              <a:t>конструктивных элементов набора </a:t>
            </a:r>
            <a:endParaRPr sz="4000" dirty="0">
              <a:effectLst/>
            </a:endParaRPr>
          </a:p>
        </p:txBody>
      </p:sp>
      <p:sp>
        <p:nvSpPr>
          <p:cNvPr id="14" name="Прямоугольник с одним скругленным углом 13"/>
          <p:cNvSpPr/>
          <p:nvPr/>
        </p:nvSpPr>
        <p:spPr>
          <a:xfrm rot="10800000" flipV="1">
            <a:off x="6096000" y="0"/>
            <a:ext cx="2736304" cy="2276872"/>
          </a:xfrm>
          <a:prstGeom prst="round1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с одним скругленным углом 14"/>
          <p:cNvSpPr/>
          <p:nvPr/>
        </p:nvSpPr>
        <p:spPr>
          <a:xfrm rot="10800000" flipV="1">
            <a:off x="6960096" y="4575109"/>
            <a:ext cx="2736304" cy="2276872"/>
          </a:xfrm>
          <a:prstGeom prst="round1Rect">
            <a:avLst>
              <a:gd name="adj" fmla="val 50000"/>
            </a:avLst>
          </a:prstGeom>
          <a:solidFill>
            <a:schemeClr val="bg1">
              <a:lumMod val="5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с одним скругленным углом 15"/>
          <p:cNvSpPr/>
          <p:nvPr/>
        </p:nvSpPr>
        <p:spPr>
          <a:xfrm rot="10800000" flipH="1" flipV="1">
            <a:off x="8832304" y="2276605"/>
            <a:ext cx="2736304" cy="2276872"/>
          </a:xfrm>
          <a:prstGeom prst="round1Rect">
            <a:avLst>
              <a:gd name="adj" fmla="val 50000"/>
            </a:avLst>
          </a:prstGeom>
          <a:solidFill>
            <a:srgbClr val="1389FC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0" name="Группа 19"/>
          <p:cNvGrpSpPr/>
          <p:nvPr/>
        </p:nvGrpSpPr>
        <p:grpSpPr>
          <a:xfrm>
            <a:off x="8439845" y="333876"/>
            <a:ext cx="1256555" cy="1312471"/>
            <a:chOff x="8439845" y="333876"/>
            <a:chExt cx="1256555" cy="1312471"/>
          </a:xfrm>
        </p:grpSpPr>
        <p:sp>
          <p:nvSpPr>
            <p:cNvPr id="17" name="Скругленный прямоугольник 16"/>
            <p:cNvSpPr/>
            <p:nvPr/>
          </p:nvSpPr>
          <p:spPr>
            <a:xfrm>
              <a:off x="8439845" y="752916"/>
              <a:ext cx="1001042" cy="8934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Google Shape;171;p31"/>
            <p:cNvSpPr txBox="1"/>
            <p:nvPr/>
          </p:nvSpPr>
          <p:spPr>
            <a:xfrm>
              <a:off x="8439845" y="333876"/>
              <a:ext cx="1256555" cy="103966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defRPr>
              </a:lvl1pPr>
            </a:lstStyle>
            <a:p>
              <a:pPr algn="l"/>
              <a:r>
                <a:rPr lang="ru-RU" sz="1800" b="1" dirty="0" smtClean="0">
                  <a:solidFill>
                    <a:srgbClr val="1389FC"/>
                  </a:solidFill>
                  <a:effectLst/>
                </a:rPr>
                <a:t>Пластик</a:t>
              </a:r>
              <a:endParaRPr sz="1800" b="1" dirty="0">
                <a:solidFill>
                  <a:srgbClr val="1389FC"/>
                </a:solidFill>
                <a:effectLst/>
              </a:endParaRPr>
            </a:p>
          </p:txBody>
        </p:sp>
      </p:grpSp>
      <p:grpSp>
        <p:nvGrpSpPr>
          <p:cNvPr id="21" name="Группа 20"/>
          <p:cNvGrpSpPr/>
          <p:nvPr/>
        </p:nvGrpSpPr>
        <p:grpSpPr>
          <a:xfrm>
            <a:off x="10929905" y="2254032"/>
            <a:ext cx="1256555" cy="1312471"/>
            <a:chOff x="8439845" y="333876"/>
            <a:chExt cx="1256555" cy="1312471"/>
          </a:xfrm>
        </p:grpSpPr>
        <p:sp>
          <p:nvSpPr>
            <p:cNvPr id="22" name="Скругленный прямоугольник 21"/>
            <p:cNvSpPr/>
            <p:nvPr/>
          </p:nvSpPr>
          <p:spPr>
            <a:xfrm>
              <a:off x="8439845" y="752916"/>
              <a:ext cx="1001042" cy="89343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Google Shape;171;p31"/>
            <p:cNvSpPr txBox="1"/>
            <p:nvPr/>
          </p:nvSpPr>
          <p:spPr>
            <a:xfrm>
              <a:off x="8439845" y="333876"/>
              <a:ext cx="1256555" cy="103966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defRPr>
              </a:lvl1pPr>
            </a:lstStyle>
            <a:p>
              <a:pPr algn="l"/>
              <a:r>
                <a:rPr lang="ru-RU" sz="1800" b="1" dirty="0" smtClean="0">
                  <a:solidFill>
                    <a:srgbClr val="1389FC"/>
                  </a:solidFill>
                  <a:effectLst/>
                </a:rPr>
                <a:t>Металл</a:t>
              </a:r>
              <a:endParaRPr sz="1800" b="1" dirty="0">
                <a:solidFill>
                  <a:srgbClr val="1389FC"/>
                </a:solidFill>
                <a:effectLst/>
              </a:endParaRPr>
            </a:p>
          </p:txBody>
        </p:sp>
      </p:grpSp>
      <p:sp>
        <p:nvSpPr>
          <p:cNvPr id="26" name="Google Shape;171;p31"/>
          <p:cNvSpPr txBox="1"/>
          <p:nvPr/>
        </p:nvSpPr>
        <p:spPr>
          <a:xfrm>
            <a:off x="4655840" y="6405788"/>
            <a:ext cx="2541839" cy="3473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pPr algn="l"/>
            <a:r>
              <a:rPr lang="ru-RU" sz="1800" b="1" dirty="0" smtClean="0">
                <a:solidFill>
                  <a:srgbClr val="FFFFFF"/>
                </a:solidFill>
                <a:effectLst/>
              </a:rPr>
              <a:t>Комбинированный</a:t>
            </a:r>
            <a:endParaRPr sz="1800" b="1" dirty="0">
              <a:solidFill>
                <a:srgbClr val="FFFFFF"/>
              </a:solidFill>
              <a:effectLst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304997" y="2569403"/>
            <a:ext cx="50405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5956" y="2371413"/>
            <a:ext cx="246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Особенность крепежа:</a:t>
            </a:r>
            <a:endParaRPr lang="ru-RU" dirty="0" smtClean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309" y="1795756"/>
            <a:ext cx="3554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FF"/>
                </a:solidFill>
                <a:latin typeface="+mn-lt"/>
              </a:rPr>
              <a:t>И</a:t>
            </a:r>
            <a:r>
              <a:rPr lang="ru-RU" dirty="0">
                <a:solidFill>
                  <a:srgbClr val="FFFFFF"/>
                </a:solidFill>
                <a:latin typeface="+mn-lt"/>
              </a:rPr>
              <a:t>з</a:t>
            </a:r>
            <a:r>
              <a:rPr lang="ru-RU" dirty="0" smtClean="0">
                <a:solidFill>
                  <a:srgbClr val="FFFFFF"/>
                </a:solidFill>
                <a:latin typeface="+mn-lt"/>
              </a:rPr>
              <a:t> чего собирать конструкции?</a:t>
            </a:r>
            <a:endParaRPr lang="ru-RU" dirty="0" smtClean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32" name="Рисунок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848" y="2603950"/>
            <a:ext cx="2371568" cy="172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8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0"/>
            <a:ext cx="3431702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1559496" y="1556792"/>
            <a:ext cx="3744416" cy="374441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1731603" y="1728899"/>
            <a:ext cx="3400201" cy="3400201"/>
          </a:xfrm>
          <a:prstGeom prst="ellipse">
            <a:avLst/>
          </a:prstGeom>
          <a:solidFill>
            <a:srgbClr val="128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1969584" y="1966880"/>
            <a:ext cx="2924237" cy="292423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5681573" y="2519302"/>
            <a:ext cx="5522810" cy="1718883"/>
          </a:xfrm>
          <a:prstGeom prst="roundRect">
            <a:avLst>
              <a:gd name="adj" fmla="val 11035"/>
            </a:avLst>
          </a:prstGeom>
          <a:solidFill>
            <a:srgbClr val="F3F2F3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171;p31"/>
          <p:cNvSpPr txBox="1"/>
          <p:nvPr/>
        </p:nvSpPr>
        <p:spPr>
          <a:xfrm>
            <a:off x="1751638" y="2735885"/>
            <a:ext cx="3255432" cy="1039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r>
              <a:rPr lang="ru-RU" sz="3200" b="1" dirty="0">
                <a:effectLst/>
              </a:rPr>
              <a:t>О</a:t>
            </a:r>
            <a:r>
              <a:rPr lang="ru-RU" sz="3200" b="1" dirty="0" smtClean="0">
                <a:effectLst/>
              </a:rPr>
              <a:t>тличия </a:t>
            </a:r>
            <a:r>
              <a:rPr lang="ru-RU" sz="3200" b="1" dirty="0" smtClean="0">
                <a:solidFill>
                  <a:srgbClr val="1389FC"/>
                </a:solidFill>
                <a:effectLst/>
              </a:rPr>
              <a:t>контроллеров</a:t>
            </a:r>
            <a:endParaRPr sz="3200" b="1" dirty="0">
              <a:solidFill>
                <a:srgbClr val="1389FC"/>
              </a:solidFill>
              <a:effectLst/>
            </a:endParaRPr>
          </a:p>
        </p:txBody>
      </p:sp>
      <p:grpSp>
        <p:nvGrpSpPr>
          <p:cNvPr id="21" name="Группа 20"/>
          <p:cNvGrpSpPr/>
          <p:nvPr/>
        </p:nvGrpSpPr>
        <p:grpSpPr>
          <a:xfrm>
            <a:off x="4961644" y="345598"/>
            <a:ext cx="6327404" cy="1728192"/>
            <a:chOff x="5376318" y="940992"/>
            <a:chExt cx="6327404" cy="1728192"/>
          </a:xfrm>
        </p:grpSpPr>
        <p:sp>
          <p:nvSpPr>
            <p:cNvPr id="10" name="Скругленный прямоугольник 9"/>
            <p:cNvSpPr/>
            <p:nvPr/>
          </p:nvSpPr>
          <p:spPr>
            <a:xfrm>
              <a:off x="5376318" y="940992"/>
              <a:ext cx="6327404" cy="1728192"/>
            </a:xfrm>
            <a:prstGeom prst="roundRect">
              <a:avLst>
                <a:gd name="adj" fmla="val 11035"/>
              </a:avLst>
            </a:prstGeom>
            <a:solidFill>
              <a:srgbClr val="1389FC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Google Shape;171;p31"/>
            <p:cNvSpPr txBox="1"/>
            <p:nvPr/>
          </p:nvSpPr>
          <p:spPr>
            <a:xfrm>
              <a:off x="5719235" y="1363410"/>
              <a:ext cx="4056403" cy="103966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defRPr>
              </a:lvl1pPr>
            </a:lstStyle>
            <a:p>
              <a:pPr algn="l"/>
              <a:r>
                <a:rPr lang="ru-RU" sz="2800" b="1" dirty="0" smtClean="0">
                  <a:solidFill>
                    <a:srgbClr val="FFFFFF"/>
                  </a:solidFill>
                  <a:effectLst/>
                </a:rPr>
                <a:t>Закрытого типа</a:t>
              </a:r>
            </a:p>
            <a:p>
              <a:pPr algn="l"/>
              <a:r>
                <a:rPr lang="ru-RU" sz="2000" b="1" dirty="0" smtClean="0">
                  <a:solidFill>
                    <a:srgbClr val="FFFFFF"/>
                  </a:solidFill>
                  <a:effectLst/>
                </a:rPr>
                <a:t>Периферия</a:t>
              </a:r>
              <a:r>
                <a:rPr lang="en-US" sz="2000" b="1" dirty="0" smtClean="0">
                  <a:solidFill>
                    <a:srgbClr val="FFFFFF"/>
                  </a:solidFill>
                  <a:effectLst/>
                </a:rPr>
                <a:t> </a:t>
              </a:r>
              <a:r>
                <a:rPr lang="ru-RU" sz="2000" b="1" dirty="0" smtClean="0">
                  <a:solidFill>
                    <a:srgbClr val="FFFFFF"/>
                  </a:solidFill>
                  <a:effectLst/>
                </a:rPr>
                <a:t>подключается через разъемы (пакетное управление)</a:t>
              </a:r>
              <a:endParaRPr sz="2000" b="1" dirty="0">
                <a:solidFill>
                  <a:srgbClr val="FFFFFF"/>
                </a:solidFill>
                <a:effectLst/>
              </a:endParaRPr>
            </a:p>
          </p:txBody>
        </p:sp>
      </p:grpSp>
      <p:sp>
        <p:nvSpPr>
          <p:cNvPr id="18" name="Google Shape;171;p31"/>
          <p:cNvSpPr txBox="1"/>
          <p:nvPr/>
        </p:nvSpPr>
        <p:spPr>
          <a:xfrm>
            <a:off x="6088822" y="2687415"/>
            <a:ext cx="4033809" cy="14358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pPr algn="l"/>
            <a:r>
              <a:rPr lang="ru-RU" sz="2800" b="1" dirty="0" smtClean="0">
                <a:effectLst/>
              </a:rPr>
              <a:t>Открытого типа</a:t>
            </a:r>
          </a:p>
          <a:p>
            <a:pPr algn="l"/>
            <a:r>
              <a:rPr lang="ru-RU" sz="2000" dirty="0">
                <a:solidFill>
                  <a:schemeClr val="bg1">
                    <a:lumMod val="65000"/>
                  </a:schemeClr>
                </a:solidFill>
                <a:effectLst/>
              </a:rPr>
              <a:t>П</a:t>
            </a:r>
            <a:r>
              <a:rPr lang="ru-RU" sz="2000" dirty="0" smtClean="0">
                <a:solidFill>
                  <a:schemeClr val="bg1">
                    <a:lumMod val="65000"/>
                  </a:schemeClr>
                </a:solidFill>
                <a:effectLst/>
              </a:rPr>
              <a:t>ериферия подключается непосредственно через разъемы и переходники</a:t>
            </a:r>
            <a:endParaRPr sz="2000" dirty="0">
              <a:solidFill>
                <a:schemeClr val="bg1">
                  <a:lumMod val="65000"/>
                </a:schemeClr>
              </a:solidFill>
              <a:effectLst/>
            </a:endParaRPr>
          </a:p>
        </p:txBody>
      </p:sp>
      <p:grpSp>
        <p:nvGrpSpPr>
          <p:cNvPr id="20" name="Группа 19"/>
          <p:cNvGrpSpPr/>
          <p:nvPr/>
        </p:nvGrpSpPr>
        <p:grpSpPr>
          <a:xfrm>
            <a:off x="4722155" y="4689767"/>
            <a:ext cx="6482228" cy="1869682"/>
            <a:chOff x="5541892" y="4475691"/>
            <a:chExt cx="6242739" cy="1869682"/>
          </a:xfrm>
        </p:grpSpPr>
        <p:sp>
          <p:nvSpPr>
            <p:cNvPr id="12" name="Скругленный прямоугольник 11"/>
            <p:cNvSpPr/>
            <p:nvPr/>
          </p:nvSpPr>
          <p:spPr>
            <a:xfrm>
              <a:off x="5541892" y="4475691"/>
              <a:ext cx="6242739" cy="1869682"/>
            </a:xfrm>
            <a:prstGeom prst="roundRect">
              <a:avLst>
                <a:gd name="adj" fmla="val 11035"/>
              </a:avLst>
            </a:prstGeom>
            <a:solidFill>
              <a:srgbClr val="FFFFFF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Google Shape;171;p31"/>
            <p:cNvSpPr txBox="1"/>
            <p:nvPr/>
          </p:nvSpPr>
          <p:spPr>
            <a:xfrm>
              <a:off x="5757921" y="4765047"/>
              <a:ext cx="5084187" cy="143582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defRPr>
              </a:lvl1pPr>
            </a:lstStyle>
            <a:p>
              <a:pPr algn="l"/>
              <a:r>
                <a:rPr lang="ru-RU" sz="2800" b="1" dirty="0" smtClean="0">
                  <a:effectLst/>
                </a:rPr>
                <a:t>Мини-компьютеры</a:t>
              </a:r>
            </a:p>
            <a:p>
              <a:pPr algn="l"/>
              <a:r>
                <a:rPr lang="ru-RU" sz="2000" dirty="0">
                  <a:solidFill>
                    <a:schemeClr val="bg1">
                      <a:lumMod val="65000"/>
                    </a:schemeClr>
                  </a:solidFill>
                  <a:effectLst/>
                </a:rPr>
                <a:t>Периферия подключается непосредственно </a:t>
              </a:r>
              <a:r>
                <a:rPr lang="ru-RU" sz="2000" dirty="0" smtClean="0">
                  <a:solidFill>
                    <a:schemeClr val="bg1">
                      <a:lumMod val="65000"/>
                    </a:schemeClr>
                  </a:solidFill>
                  <a:effectLst/>
                </a:rPr>
                <a:t>через разъемы и переходники, большая вычислительная мощность</a:t>
              </a:r>
              <a:endParaRPr sz="2000" dirty="0">
                <a:solidFill>
                  <a:schemeClr val="bg1">
                    <a:lumMod val="65000"/>
                  </a:schemeClr>
                </a:solidFill>
                <a:effectLst/>
              </a:endParaRPr>
            </a:p>
          </p:txBody>
        </p:sp>
      </p:grpSp>
      <p:pic>
        <p:nvPicPr>
          <p:cNvPr id="22" name="Рисунок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68892" y="58714"/>
            <a:ext cx="2528194" cy="2159078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54845">
            <a:off x="9119921" y="2215682"/>
            <a:ext cx="3212501" cy="1833475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462" y="4700487"/>
            <a:ext cx="2262864" cy="155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3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-552194" y="1342576"/>
            <a:ext cx="5978375" cy="5741748"/>
            <a:chOff x="191344" y="1484784"/>
            <a:chExt cx="5112568" cy="5112568"/>
          </a:xfrm>
        </p:grpSpPr>
        <p:pic>
          <p:nvPicPr>
            <p:cNvPr id="1038" name="Picture 14" descr="EV3 (with EV3-G) Anytime Online Training - Carnegie Mellon Robotics Academy  - Carnegie Mellon University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4020" y="2924945"/>
              <a:ext cx="3243788" cy="2088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Ноутбук, MacBook ПНГ на Прозрачном Фоне • Скачать PNG Ноутбук, MacBook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344" y="1484784"/>
              <a:ext cx="5112568" cy="5112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Группа 6"/>
          <p:cNvGrpSpPr/>
          <p:nvPr/>
        </p:nvGrpSpPr>
        <p:grpSpPr>
          <a:xfrm>
            <a:off x="7291382" y="1627510"/>
            <a:ext cx="4709273" cy="4032775"/>
            <a:chOff x="7409021" y="283143"/>
            <a:chExt cx="4104456" cy="3326312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 rotWithShape="1">
            <a:blip r:embed="rId4"/>
            <a:srcRect l="8224" t="13229" r="7392" b="13061"/>
            <a:stretch/>
          </p:blipFill>
          <p:spPr>
            <a:xfrm>
              <a:off x="7566640" y="441112"/>
              <a:ext cx="3801184" cy="2232248"/>
            </a:xfrm>
            <a:prstGeom prst="rect">
              <a:avLst/>
            </a:prstGeom>
          </p:spPr>
        </p:pic>
        <p:pic>
          <p:nvPicPr>
            <p:cNvPr id="1034" name="Picture 10" descr="Скачать бесплатный файл IMAC PNG | PNG Play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9021" y="283143"/>
              <a:ext cx="4104456" cy="33263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Google Shape;171;p31"/>
          <p:cNvSpPr txBox="1"/>
          <p:nvPr/>
        </p:nvSpPr>
        <p:spPr>
          <a:xfrm>
            <a:off x="947155" y="5800269"/>
            <a:ext cx="3705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ru-RU" dirty="0"/>
              <a:t>Блочное </a:t>
            </a:r>
            <a:r>
              <a:rPr lang="ru-RU" dirty="0" smtClean="0"/>
              <a:t>программирование, проводная и беспроводная загрузка программ</a:t>
            </a:r>
            <a:endParaRPr dirty="0"/>
          </a:p>
        </p:txBody>
      </p:sp>
      <p:grpSp>
        <p:nvGrpSpPr>
          <p:cNvPr id="8" name="Группа 7"/>
          <p:cNvGrpSpPr/>
          <p:nvPr/>
        </p:nvGrpSpPr>
        <p:grpSpPr>
          <a:xfrm>
            <a:off x="3722249" y="1635502"/>
            <a:ext cx="4528066" cy="5088097"/>
            <a:chOff x="3929708" y="1776794"/>
            <a:chExt cx="4528066" cy="5178803"/>
          </a:xfrm>
        </p:grpSpPr>
        <p:grpSp>
          <p:nvGrpSpPr>
            <p:cNvPr id="5" name="Группа 4"/>
            <p:cNvGrpSpPr/>
            <p:nvPr/>
          </p:nvGrpSpPr>
          <p:grpSpPr>
            <a:xfrm>
              <a:off x="3929708" y="1776794"/>
              <a:ext cx="4528066" cy="4096532"/>
              <a:chOff x="3579939" y="629460"/>
              <a:chExt cx="4528066" cy="4096532"/>
            </a:xfrm>
          </p:grpSpPr>
          <p:pic>
            <p:nvPicPr>
              <p:cNvPr id="1042" name="Picture 18" descr="Block Palette - Scratch Wiki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059"/>
              <a:stretch/>
            </p:blipFill>
            <p:spPr bwMode="auto">
              <a:xfrm>
                <a:off x="4852932" y="692696"/>
                <a:ext cx="1970795" cy="3814403"/>
              </a:xfrm>
              <a:prstGeom prst="roundRect">
                <a:avLst>
                  <a:gd name="adj" fmla="val 9965"/>
                </a:avLst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iphone png transparent - Online Discount Shop for Electronics, Apparel,  Toys, Books, Games, Computers, Shoes, Jewelry, Watches, Baby Products,  Sports &amp; Outdoors, Office Products, Bed &amp; Bath, Furniture, Tools, Hardware,  Automotive Parts,"/>
              <p:cNvPicPr>
                <a:picLocks noChangeAspect="1" noChangeArrowheads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79939" y="629460"/>
                <a:ext cx="4528066" cy="40965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Google Shape;171;p31"/>
            <p:cNvSpPr txBox="1"/>
            <p:nvPr/>
          </p:nvSpPr>
          <p:spPr>
            <a:xfrm>
              <a:off x="4860155" y="6032267"/>
              <a:ext cx="308805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>
                <a:defRPr>
                  <a:solidFill>
                    <a:schemeClr val="bg1">
                      <a:lumMod val="65000"/>
                    </a:schemeClr>
                  </a:solidFill>
                  <a:latin typeface="+mn-lt"/>
                </a:defRPr>
              </a:lvl1pPr>
            </a:lstStyle>
            <a:p>
              <a:r>
                <a:rPr lang="ru-RU" dirty="0"/>
                <a:t>Блочное программирование на мобильных </a:t>
              </a:r>
              <a:r>
                <a:rPr lang="ru-RU" dirty="0" smtClean="0"/>
                <a:t>устройствах, беспроводное управление</a:t>
              </a:r>
              <a:endParaRPr dirty="0"/>
            </a:p>
          </p:txBody>
        </p:sp>
      </p:grpSp>
      <p:sp>
        <p:nvSpPr>
          <p:cNvPr id="2" name="Google Shape;171;p31"/>
          <p:cNvSpPr txBox="1"/>
          <p:nvPr/>
        </p:nvSpPr>
        <p:spPr>
          <a:xfrm>
            <a:off x="875560" y="316900"/>
            <a:ext cx="5690781" cy="18898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ru-RU"/>
            </a:defPPr>
            <a:lvl1pPr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>
                <a:solidFill>
                  <a:srgbClr val="1389FC"/>
                </a:solidFill>
                <a:effectLst/>
                <a:latin typeface="+mn-lt"/>
                <a:cs typeface="+mn-cs"/>
              </a:defRPr>
            </a:lvl1pPr>
          </a:lstStyle>
          <a:p>
            <a:r>
              <a:rPr lang="ru-RU" b="0" dirty="0">
                <a:solidFill>
                  <a:schemeClr val="tx1"/>
                </a:solidFill>
              </a:rPr>
              <a:t>Способы </a:t>
            </a:r>
            <a:r>
              <a:rPr lang="ru-RU" dirty="0"/>
              <a:t>программного</a:t>
            </a:r>
            <a:r>
              <a:rPr lang="ru-RU" b="0" dirty="0">
                <a:solidFill>
                  <a:schemeClr val="tx1"/>
                </a:solidFill>
              </a:rPr>
              <a:t> управления собранным устройством</a:t>
            </a:r>
            <a:endParaRPr b="0" dirty="0">
              <a:solidFill>
                <a:schemeClr val="tx1"/>
              </a:solidFill>
            </a:endParaRPr>
          </a:p>
        </p:txBody>
      </p:sp>
      <p:cxnSp>
        <p:nvCxnSpPr>
          <p:cNvPr id="20" name="Прямая соединительная линия 19"/>
          <p:cNvCxnSpPr/>
          <p:nvPr/>
        </p:nvCxnSpPr>
        <p:spPr>
          <a:xfrm>
            <a:off x="357684" y="379062"/>
            <a:ext cx="50405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48643" y="181072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Особенность подключения и управления роботом</a:t>
            </a:r>
            <a:endParaRPr lang="ru-RU" dirty="0" smtClean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22" name="Google Shape;171;p31"/>
          <p:cNvSpPr txBox="1"/>
          <p:nvPr/>
        </p:nvSpPr>
        <p:spPr>
          <a:xfrm>
            <a:off x="7944682" y="5838827"/>
            <a:ext cx="4527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r>
              <a:rPr lang="ru-RU" dirty="0" smtClean="0"/>
              <a:t>Классическое  программирование контроллеров, выбор соединения и управления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915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35133" y="-1"/>
            <a:ext cx="3106797" cy="6874911"/>
          </a:xfrm>
          <a:prstGeom prst="rect">
            <a:avLst/>
          </a:prstGeom>
          <a:blipFill dpi="0" rotWithShape="1">
            <a:blip r:embed="rId2"/>
            <a:srcRect/>
            <a:stretch>
              <a:fillRect l="-164000" r="-16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-24680" y="9105"/>
            <a:ext cx="3106797" cy="6876279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6143328" y="0"/>
            <a:ext cx="3106797" cy="6874910"/>
          </a:xfrm>
          <a:prstGeom prst="rect">
            <a:avLst/>
          </a:prstGeom>
          <a:blipFill dpi="0" rotWithShape="1">
            <a:blip r:embed="rId3"/>
            <a:srcRect/>
            <a:stretch>
              <a:fillRect l="-123000" t="-16000" r="-101000" b="-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3071664" y="0"/>
            <a:ext cx="3106797" cy="6865806"/>
          </a:xfrm>
          <a:prstGeom prst="rect">
            <a:avLst/>
          </a:prstGeom>
          <a:blipFill dpi="0" rotWithShape="1">
            <a:blip r:embed="rId4"/>
            <a:srcRect/>
            <a:stretch>
              <a:fillRect l="-108000" t="-2000" r="-92000"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250125" y="-2"/>
            <a:ext cx="3106797" cy="6893171"/>
          </a:xfrm>
          <a:prstGeom prst="rect">
            <a:avLst/>
          </a:prstGeom>
          <a:blipFill dpi="0" rotWithShape="1">
            <a:blip r:embed="rId5"/>
            <a:srcRect/>
            <a:stretch>
              <a:fillRect l="-31000" t="-1000" r="-87000" b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5" name="Группа 14"/>
          <p:cNvGrpSpPr/>
          <p:nvPr/>
        </p:nvGrpSpPr>
        <p:grpSpPr>
          <a:xfrm>
            <a:off x="194548" y="4772090"/>
            <a:ext cx="3620301" cy="1755012"/>
            <a:chOff x="10940" y="4433503"/>
            <a:chExt cx="3620301" cy="1755012"/>
          </a:xfrm>
        </p:grpSpPr>
        <p:sp>
          <p:nvSpPr>
            <p:cNvPr id="8" name="Google Shape;171;p31"/>
            <p:cNvSpPr txBox="1"/>
            <p:nvPr/>
          </p:nvSpPr>
          <p:spPr>
            <a:xfrm>
              <a:off x="280709" y="5148852"/>
              <a:ext cx="3335991" cy="103966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defRPr>
              </a:lvl1pPr>
            </a:lstStyle>
            <a:p>
              <a:pPr algn="l"/>
              <a:r>
                <a:rPr lang="ru-RU" sz="2400" dirty="0">
                  <a:solidFill>
                    <a:schemeClr val="bg1"/>
                  </a:solidFill>
                  <a:effectLst/>
                </a:rPr>
                <a:t>З</a:t>
              </a:r>
              <a:r>
                <a:rPr lang="ru-RU" sz="2400" dirty="0" smtClean="0">
                  <a:solidFill>
                    <a:schemeClr val="bg1"/>
                  </a:solidFill>
                  <a:effectLst/>
                </a:rPr>
                <a:t>аниматься чтобы заниматься</a:t>
              </a:r>
              <a:endParaRPr sz="240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2" name="Google Shape;171;p31"/>
            <p:cNvSpPr txBox="1"/>
            <p:nvPr/>
          </p:nvSpPr>
          <p:spPr>
            <a:xfrm>
              <a:off x="10940" y="4433503"/>
              <a:ext cx="3620301" cy="103966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defRPr>
              </a:lvl1pPr>
            </a:lstStyle>
            <a:p>
              <a:pPr algn="l"/>
              <a:r>
                <a:rPr lang="ru-RU" sz="3200" b="1" dirty="0" smtClean="0">
                  <a:solidFill>
                    <a:schemeClr val="bg1"/>
                  </a:solidFill>
                  <a:effectLst/>
                </a:rPr>
                <a:t>1 Подход</a:t>
              </a:r>
              <a:endParaRPr sz="3200" b="1" dirty="0"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14" name="Прямоугольник 13"/>
          <p:cNvSpPr/>
          <p:nvPr/>
        </p:nvSpPr>
        <p:spPr>
          <a:xfrm>
            <a:off x="3071664" y="-90288"/>
            <a:ext cx="3106797" cy="6975672"/>
          </a:xfrm>
          <a:prstGeom prst="rect">
            <a:avLst/>
          </a:prstGeom>
          <a:solidFill>
            <a:srgbClr val="1389F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6" name="Группа 15"/>
          <p:cNvGrpSpPr/>
          <p:nvPr/>
        </p:nvGrpSpPr>
        <p:grpSpPr>
          <a:xfrm>
            <a:off x="3377278" y="4776548"/>
            <a:ext cx="3620301" cy="1755012"/>
            <a:chOff x="10940" y="4433503"/>
            <a:chExt cx="3620301" cy="1755012"/>
          </a:xfrm>
        </p:grpSpPr>
        <p:sp>
          <p:nvSpPr>
            <p:cNvPr id="17" name="Google Shape;171;p31"/>
            <p:cNvSpPr txBox="1"/>
            <p:nvPr/>
          </p:nvSpPr>
          <p:spPr>
            <a:xfrm>
              <a:off x="280709" y="5148852"/>
              <a:ext cx="3335991" cy="103966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defRPr>
              </a:lvl1pPr>
            </a:lstStyle>
            <a:p>
              <a:pPr algn="l"/>
              <a:r>
                <a:rPr lang="ru-RU" sz="2400" dirty="0">
                  <a:solidFill>
                    <a:schemeClr val="bg1"/>
                  </a:solidFill>
                  <a:effectLst/>
                </a:rPr>
                <a:t>З</a:t>
              </a:r>
              <a:r>
                <a:rPr lang="ru-RU" sz="2400" dirty="0" smtClean="0">
                  <a:solidFill>
                    <a:schemeClr val="bg1"/>
                  </a:solidFill>
                  <a:effectLst/>
                </a:rPr>
                <a:t>аниматься соревнованиями</a:t>
              </a:r>
              <a:endParaRPr sz="240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8" name="Google Shape;171;p31"/>
            <p:cNvSpPr txBox="1"/>
            <p:nvPr/>
          </p:nvSpPr>
          <p:spPr>
            <a:xfrm>
              <a:off x="10940" y="4433503"/>
              <a:ext cx="3620301" cy="103966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defRPr>
              </a:lvl1pPr>
            </a:lstStyle>
            <a:p>
              <a:pPr algn="l"/>
              <a:r>
                <a:rPr lang="ru-RU" sz="3200" b="1" dirty="0" smtClean="0">
                  <a:solidFill>
                    <a:schemeClr val="bg1"/>
                  </a:solidFill>
                  <a:effectLst/>
                </a:rPr>
                <a:t>2 Подход</a:t>
              </a:r>
              <a:endParaRPr sz="3200" b="1" dirty="0"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19" name="Прямоугольник 18"/>
          <p:cNvSpPr/>
          <p:nvPr/>
        </p:nvSpPr>
        <p:spPr>
          <a:xfrm>
            <a:off x="6181294" y="-90288"/>
            <a:ext cx="3070797" cy="6975672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0" name="Группа 19"/>
          <p:cNvGrpSpPr/>
          <p:nvPr/>
        </p:nvGrpSpPr>
        <p:grpSpPr>
          <a:xfrm>
            <a:off x="6398556" y="4812457"/>
            <a:ext cx="3620301" cy="1755012"/>
            <a:chOff x="10940" y="4433503"/>
            <a:chExt cx="3620301" cy="1755012"/>
          </a:xfrm>
        </p:grpSpPr>
        <p:sp>
          <p:nvSpPr>
            <p:cNvPr id="21" name="Google Shape;171;p31"/>
            <p:cNvSpPr txBox="1"/>
            <p:nvPr/>
          </p:nvSpPr>
          <p:spPr>
            <a:xfrm>
              <a:off x="280709" y="5148852"/>
              <a:ext cx="3335991" cy="103966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defRPr>
              </a:lvl1pPr>
            </a:lstStyle>
            <a:p>
              <a:pPr algn="l"/>
              <a:r>
                <a:rPr lang="ru-RU" sz="2400" dirty="0">
                  <a:solidFill>
                    <a:schemeClr val="bg1"/>
                  </a:solidFill>
                  <a:effectLst/>
                </a:rPr>
                <a:t>З</a:t>
              </a:r>
              <a:r>
                <a:rPr lang="ru-RU" sz="2400" dirty="0" smtClean="0">
                  <a:solidFill>
                    <a:schemeClr val="bg1"/>
                  </a:solidFill>
                  <a:effectLst/>
                </a:rPr>
                <a:t>аниматься соревнованиями</a:t>
              </a:r>
              <a:endParaRPr sz="240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2" name="Google Shape;171;p31"/>
            <p:cNvSpPr txBox="1"/>
            <p:nvPr/>
          </p:nvSpPr>
          <p:spPr>
            <a:xfrm>
              <a:off x="10940" y="4433503"/>
              <a:ext cx="3620301" cy="103966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defRPr>
              </a:lvl1pPr>
            </a:lstStyle>
            <a:p>
              <a:pPr algn="l"/>
              <a:r>
                <a:rPr lang="ru-RU" sz="3200" b="1" dirty="0" smtClean="0">
                  <a:solidFill>
                    <a:schemeClr val="bg1"/>
                  </a:solidFill>
                  <a:effectLst/>
                </a:rPr>
                <a:t>3 Подход</a:t>
              </a:r>
              <a:endParaRPr sz="3200" b="1" dirty="0"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3" name="Прямоугольник 22"/>
          <p:cNvSpPr/>
          <p:nvPr/>
        </p:nvSpPr>
        <p:spPr>
          <a:xfrm>
            <a:off x="9254735" y="-27384"/>
            <a:ext cx="3102187" cy="6920553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4" name="Группа 23"/>
          <p:cNvGrpSpPr/>
          <p:nvPr/>
        </p:nvGrpSpPr>
        <p:grpSpPr>
          <a:xfrm>
            <a:off x="9520043" y="4819834"/>
            <a:ext cx="3655975" cy="2001877"/>
            <a:chOff x="163337" y="4600201"/>
            <a:chExt cx="3655975" cy="2001877"/>
          </a:xfrm>
        </p:grpSpPr>
        <p:sp>
          <p:nvSpPr>
            <p:cNvPr id="25" name="Google Shape;171;p31"/>
            <p:cNvSpPr txBox="1"/>
            <p:nvPr/>
          </p:nvSpPr>
          <p:spPr>
            <a:xfrm>
              <a:off x="483321" y="5562415"/>
              <a:ext cx="3335991" cy="103966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defRPr>
              </a:lvl1pPr>
            </a:lstStyle>
            <a:p>
              <a:pPr algn="l"/>
              <a:r>
                <a:rPr lang="ru-RU" sz="2400" dirty="0">
                  <a:solidFill>
                    <a:schemeClr val="bg1"/>
                  </a:solidFill>
                  <a:effectLst/>
                </a:rPr>
                <a:t>З</a:t>
              </a:r>
              <a:r>
                <a:rPr lang="ru-RU" sz="2400" dirty="0" smtClean="0">
                  <a:solidFill>
                    <a:schemeClr val="bg1"/>
                  </a:solidFill>
                  <a:effectLst/>
                </a:rPr>
                <a:t>аниматься творческими направлениями</a:t>
              </a:r>
              <a:endParaRPr sz="2400" dirty="0"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6" name="Google Shape;171;p31"/>
            <p:cNvSpPr txBox="1"/>
            <p:nvPr/>
          </p:nvSpPr>
          <p:spPr>
            <a:xfrm>
              <a:off x="163337" y="4600201"/>
              <a:ext cx="3620301" cy="103966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48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cs typeface="+mn-cs"/>
                </a:defRPr>
              </a:lvl1pPr>
            </a:lstStyle>
            <a:p>
              <a:pPr algn="l"/>
              <a:r>
                <a:rPr lang="ru-RU" sz="3200" b="1" dirty="0" smtClean="0">
                  <a:solidFill>
                    <a:schemeClr val="bg1"/>
                  </a:solidFill>
                  <a:effectLst/>
                </a:rPr>
                <a:t>4 Подход</a:t>
              </a:r>
              <a:endParaRPr sz="3200" b="1" dirty="0"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7" name="Прямоугольник с одним скругленным углом 26"/>
          <p:cNvSpPr/>
          <p:nvPr/>
        </p:nvSpPr>
        <p:spPr>
          <a:xfrm flipV="1">
            <a:off x="-35133" y="-10473"/>
            <a:ext cx="4222616" cy="529100"/>
          </a:xfrm>
          <a:prstGeom prst="round1Rect">
            <a:avLst>
              <a:gd name="adj" fmla="val 50000"/>
            </a:avLst>
          </a:prstGeom>
          <a:solidFill>
            <a:srgbClr val="128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TextBox 27"/>
          <p:cNvSpPr txBox="1"/>
          <p:nvPr/>
        </p:nvSpPr>
        <p:spPr>
          <a:xfrm>
            <a:off x="211286" y="69411"/>
            <a:ext cx="452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FF"/>
                </a:solidFill>
                <a:latin typeface="+mn-lt"/>
              </a:rPr>
              <a:t>Какой робототехникой заниматься?</a:t>
            </a:r>
            <a:endParaRPr lang="ru-RU" dirty="0" smtClean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737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1;p31"/>
          <p:cNvSpPr txBox="1"/>
          <p:nvPr/>
        </p:nvSpPr>
        <p:spPr>
          <a:xfrm>
            <a:off x="623392" y="2996952"/>
            <a:ext cx="11377264" cy="1039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r>
              <a:rPr lang="ru-RU" sz="5400" b="1" dirty="0" smtClean="0">
                <a:solidFill>
                  <a:srgbClr val="1389FC"/>
                </a:solidFill>
                <a:effectLst/>
              </a:rPr>
              <a:t>Какие конструкторы популярны?</a:t>
            </a:r>
            <a:endParaRPr sz="5400" b="1" dirty="0">
              <a:solidFill>
                <a:srgbClr val="1389F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4690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скругленным углом 5"/>
          <p:cNvSpPr/>
          <p:nvPr/>
        </p:nvSpPr>
        <p:spPr>
          <a:xfrm>
            <a:off x="7680" y="836712"/>
            <a:ext cx="4864184" cy="6012160"/>
          </a:xfrm>
          <a:prstGeom prst="round1Rect">
            <a:avLst>
              <a:gd name="adj" fmla="val 35466"/>
            </a:avLst>
          </a:prstGeom>
          <a:blipFill dpi="0" rotWithShape="1">
            <a:blip r:embed="rId3"/>
            <a:srcRect/>
            <a:stretch>
              <a:fillRect l="-8000" r="-3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Google Shape;171;p31"/>
          <p:cNvSpPr txBox="1"/>
          <p:nvPr/>
        </p:nvSpPr>
        <p:spPr>
          <a:xfrm>
            <a:off x="6114217" y="2132856"/>
            <a:ext cx="5852607" cy="1039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pPr algn="l"/>
            <a:r>
              <a:rPr lang="ru" sz="4000" dirty="0">
                <a:effectLst/>
              </a:rPr>
              <a:t>Разновидности популярных </a:t>
            </a:r>
            <a:r>
              <a:rPr lang="ru" sz="4000" dirty="0" smtClean="0">
                <a:effectLst/>
              </a:rPr>
              <a:t>конструкторов </a:t>
            </a:r>
            <a:r>
              <a:rPr lang="en-US" sz="4000" b="1" dirty="0" smtClean="0">
                <a:solidFill>
                  <a:srgbClr val="1389FC"/>
                </a:solidFill>
                <a:effectLst/>
              </a:rPr>
              <a:t>Lego</a:t>
            </a:r>
            <a:endParaRPr sz="4000" b="1" dirty="0">
              <a:solidFill>
                <a:srgbClr val="1389FC"/>
              </a:solidFill>
              <a:effectLst/>
            </a:endParaRPr>
          </a:p>
        </p:txBody>
      </p:sp>
      <p:grpSp>
        <p:nvGrpSpPr>
          <p:cNvPr id="2048" name="Группа 2047"/>
          <p:cNvGrpSpPr/>
          <p:nvPr/>
        </p:nvGrpSpPr>
        <p:grpSpPr>
          <a:xfrm>
            <a:off x="9420655" y="3609414"/>
            <a:ext cx="2448272" cy="2376264"/>
            <a:chOff x="8868738" y="3508354"/>
            <a:chExt cx="2448272" cy="2376264"/>
          </a:xfrm>
        </p:grpSpPr>
        <p:sp>
          <p:nvSpPr>
            <p:cNvPr id="22" name="Скругленный прямоугольник 21"/>
            <p:cNvSpPr/>
            <p:nvPr/>
          </p:nvSpPr>
          <p:spPr>
            <a:xfrm>
              <a:off x="8868738" y="3508354"/>
              <a:ext cx="2448272" cy="2376264"/>
            </a:xfrm>
            <a:prstGeom prst="roundRect">
              <a:avLst>
                <a:gd name="adj" fmla="val 5691"/>
              </a:avLst>
            </a:prstGeom>
            <a:solidFill>
              <a:srgbClr val="FFFFFF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31" name="Группа 30"/>
            <p:cNvGrpSpPr/>
            <p:nvPr/>
          </p:nvGrpSpPr>
          <p:grpSpPr>
            <a:xfrm>
              <a:off x="9188504" y="3622702"/>
              <a:ext cx="1887274" cy="2077250"/>
              <a:chOff x="9188504" y="3622702"/>
              <a:chExt cx="1887274" cy="2077250"/>
            </a:xfrm>
          </p:grpSpPr>
          <p:pic>
            <p:nvPicPr>
              <p:cNvPr id="26" name="Picture 2" descr="ÐÐ°ÑÑÐ¸Ð½ÐºÐ¸ Ð¿Ð¾ Ð·Ð°Ð¿ÑÐ¾ÑÑ Ð»ÐµÐ³Ð¾ Ð²ÐµÐ´Ð¾ 2.0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645" b="17043"/>
              <a:stretch/>
            </p:blipFill>
            <p:spPr bwMode="auto">
              <a:xfrm>
                <a:off x="9188504" y="3622702"/>
                <a:ext cx="1887274" cy="1424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Прямоугольник 16"/>
              <p:cNvSpPr/>
              <p:nvPr/>
            </p:nvSpPr>
            <p:spPr>
              <a:xfrm>
                <a:off x="9264860" y="5053621"/>
                <a:ext cx="141814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+mn-lt"/>
                  </a:rPr>
                  <a:t>Lego </a:t>
                </a:r>
                <a:r>
                  <a:rPr lang="en-US" b="1" dirty="0" err="1" smtClean="0">
                    <a:latin typeface="+mn-lt"/>
                  </a:rPr>
                  <a:t>wedo</a:t>
                </a:r>
                <a:r>
                  <a:rPr lang="ru-RU" b="1" dirty="0" smtClean="0">
                    <a:latin typeface="+mn-lt"/>
                  </a:rPr>
                  <a:t> / </a:t>
                </a:r>
              </a:p>
              <a:p>
                <a:r>
                  <a:rPr lang="en-US" b="1" dirty="0" err="1" smtClean="0">
                    <a:latin typeface="+mn-lt"/>
                  </a:rPr>
                  <a:t>wedo</a:t>
                </a:r>
                <a:r>
                  <a:rPr lang="ru-RU" b="1" dirty="0" smtClean="0">
                    <a:latin typeface="+mn-lt"/>
                  </a:rPr>
                  <a:t> 2.0</a:t>
                </a:r>
                <a:endParaRPr lang="ru-RU" b="1" dirty="0">
                  <a:latin typeface="+mn-lt"/>
                </a:endParaRPr>
              </a:p>
            </p:txBody>
          </p:sp>
        </p:grpSp>
      </p:grpSp>
      <p:grpSp>
        <p:nvGrpSpPr>
          <p:cNvPr id="2051" name="Группа 2050"/>
          <p:cNvGrpSpPr/>
          <p:nvPr/>
        </p:nvGrpSpPr>
        <p:grpSpPr>
          <a:xfrm>
            <a:off x="2989139" y="3609414"/>
            <a:ext cx="2448272" cy="2376264"/>
            <a:chOff x="3359696" y="3508354"/>
            <a:chExt cx="2448272" cy="2376264"/>
          </a:xfrm>
        </p:grpSpPr>
        <p:sp>
          <p:nvSpPr>
            <p:cNvPr id="7" name="Скругленный прямоугольник 6"/>
            <p:cNvSpPr/>
            <p:nvPr/>
          </p:nvSpPr>
          <p:spPr>
            <a:xfrm>
              <a:off x="3359696" y="3508354"/>
              <a:ext cx="2448272" cy="2376264"/>
            </a:xfrm>
            <a:prstGeom prst="roundRect">
              <a:avLst>
                <a:gd name="adj" fmla="val 5691"/>
              </a:avLst>
            </a:prstGeom>
            <a:solidFill>
              <a:srgbClr val="1389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0" name="Рисунок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8466" y="3624622"/>
              <a:ext cx="2110731" cy="1480810"/>
            </a:xfrm>
            <a:prstGeom prst="rect">
              <a:avLst/>
            </a:prstGeom>
          </p:spPr>
        </p:pic>
        <p:sp>
          <p:nvSpPr>
            <p:cNvPr id="24" name="Прямоугольник 23"/>
            <p:cNvSpPr/>
            <p:nvPr/>
          </p:nvSpPr>
          <p:spPr>
            <a:xfrm>
              <a:off x="3747469" y="4869160"/>
              <a:ext cx="168994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n-lt"/>
                </a:rPr>
                <a:t>Lego </a:t>
              </a:r>
              <a:r>
                <a:rPr lang="en-US" b="1" dirty="0" err="1">
                  <a:solidFill>
                    <a:schemeClr val="bg1"/>
                  </a:solidFill>
                  <a:latin typeface="+mn-lt"/>
                </a:rPr>
                <a:t>Mindstorms</a:t>
              </a:r>
              <a:r>
                <a:rPr lang="en-US" b="1" dirty="0">
                  <a:solidFill>
                    <a:schemeClr val="bg1"/>
                  </a:solidFill>
                  <a:latin typeface="+mn-lt"/>
                </a:rPr>
                <a:t> spike</a:t>
              </a:r>
              <a:endParaRPr lang="ru-RU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2052" name="Группа 2051"/>
          <p:cNvGrpSpPr/>
          <p:nvPr/>
        </p:nvGrpSpPr>
        <p:grpSpPr>
          <a:xfrm>
            <a:off x="6204897" y="3609414"/>
            <a:ext cx="2448272" cy="2376264"/>
            <a:chOff x="6114217" y="3508354"/>
            <a:chExt cx="2448272" cy="2376264"/>
          </a:xfrm>
        </p:grpSpPr>
        <p:sp>
          <p:nvSpPr>
            <p:cNvPr id="21" name="Скругленный прямоугольник 20"/>
            <p:cNvSpPr/>
            <p:nvPr/>
          </p:nvSpPr>
          <p:spPr>
            <a:xfrm>
              <a:off x="6114217" y="3508354"/>
              <a:ext cx="2448272" cy="2376264"/>
            </a:xfrm>
            <a:prstGeom prst="roundRect">
              <a:avLst>
                <a:gd name="adj" fmla="val 5691"/>
              </a:avLst>
            </a:prstGeom>
            <a:solidFill>
              <a:srgbClr val="FFFFFF"/>
            </a:solidFill>
            <a:ln>
              <a:noFill/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7" name="Группа 26"/>
            <p:cNvGrpSpPr/>
            <p:nvPr/>
          </p:nvGrpSpPr>
          <p:grpSpPr>
            <a:xfrm>
              <a:off x="6234043" y="3624622"/>
              <a:ext cx="2208619" cy="2096254"/>
              <a:chOff x="6234043" y="3624622"/>
              <a:chExt cx="2208619" cy="2096254"/>
            </a:xfrm>
          </p:grpSpPr>
          <p:sp>
            <p:nvSpPr>
              <p:cNvPr id="19" name="Прямоугольник 18"/>
              <p:cNvSpPr/>
              <p:nvPr/>
            </p:nvSpPr>
            <p:spPr>
              <a:xfrm>
                <a:off x="6636856" y="4797546"/>
                <a:ext cx="160291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+mn-lt"/>
                  </a:rPr>
                  <a:t>Lego </a:t>
                </a:r>
                <a:r>
                  <a:rPr lang="en-US" b="1" dirty="0" err="1">
                    <a:latin typeface="+mn-lt"/>
                  </a:rPr>
                  <a:t>Mindstorms</a:t>
                </a:r>
                <a:r>
                  <a:rPr lang="en-US" b="1" dirty="0">
                    <a:latin typeface="+mn-lt"/>
                  </a:rPr>
                  <a:t> </a:t>
                </a:r>
                <a:r>
                  <a:rPr lang="en-US" b="1" dirty="0" smtClean="0">
                    <a:latin typeface="+mn-lt"/>
                  </a:rPr>
                  <a:t>NXT</a:t>
                </a:r>
                <a:r>
                  <a:rPr lang="ru-RU" b="1" dirty="0" smtClean="0">
                    <a:latin typeface="+mn-lt"/>
                  </a:rPr>
                  <a:t>/</a:t>
                </a:r>
                <a:r>
                  <a:rPr lang="en-US" b="1" dirty="0" smtClean="0">
                    <a:latin typeface="+mn-lt"/>
                  </a:rPr>
                  <a:t>EV3</a:t>
                </a:r>
                <a:endParaRPr lang="en-US" b="1" dirty="0">
                  <a:latin typeface="+mn-lt"/>
                </a:endParaRPr>
              </a:p>
            </p:txBody>
          </p:sp>
          <p:pic>
            <p:nvPicPr>
              <p:cNvPr id="3074" name="Picture 2" descr="Купить Личный полный комплект оборудования Lego Mindstorms EV3 в интернет  магазине RoboticsShop.ru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455" b="23017"/>
              <a:stretch/>
            </p:blipFill>
            <p:spPr bwMode="auto">
              <a:xfrm>
                <a:off x="6234043" y="3624622"/>
                <a:ext cx="2208619" cy="12926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33" name="Прямая соединительная линия 32"/>
          <p:cNvCxnSpPr/>
          <p:nvPr/>
        </p:nvCxnSpPr>
        <p:spPr>
          <a:xfrm>
            <a:off x="5541768" y="1258984"/>
            <a:ext cx="50405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132727" y="1060994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Самый простой и функциональный конструктор </a:t>
            </a:r>
            <a:endParaRPr lang="ru-RU" dirty="0" smtClean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39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с одним скругленным углом 5"/>
          <p:cNvSpPr/>
          <p:nvPr/>
        </p:nvSpPr>
        <p:spPr>
          <a:xfrm rot="5400000" flipV="1">
            <a:off x="7215964" y="-111852"/>
            <a:ext cx="4864184" cy="5087888"/>
          </a:xfrm>
          <a:prstGeom prst="round1Rect">
            <a:avLst>
              <a:gd name="adj" fmla="val 35466"/>
            </a:avLst>
          </a:prstGeom>
          <a:blipFill dpi="0" rotWithShape="0">
            <a:blip r:embed="rId3"/>
            <a:srcRect/>
            <a:stretch>
              <a:fillRect l="-11000" t="-10000" r="-1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Google Shape;171;p31"/>
          <p:cNvSpPr txBox="1"/>
          <p:nvPr/>
        </p:nvSpPr>
        <p:spPr>
          <a:xfrm>
            <a:off x="882867" y="2880525"/>
            <a:ext cx="6393989" cy="1039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+mn-cs"/>
              </a:defRPr>
            </a:lvl1pPr>
          </a:lstStyle>
          <a:p>
            <a:pPr algn="l"/>
            <a:r>
              <a:rPr lang="ru" sz="4000" dirty="0">
                <a:effectLst/>
              </a:rPr>
              <a:t>Разновидности популярных </a:t>
            </a:r>
            <a:r>
              <a:rPr lang="ru" sz="4000" dirty="0" smtClean="0">
                <a:effectLst/>
              </a:rPr>
              <a:t>конструкторов </a:t>
            </a:r>
            <a:r>
              <a:rPr lang="ru-RU" sz="4000" dirty="0" smtClean="0">
                <a:effectLst/>
              </a:rPr>
              <a:t>с контроллером на</a:t>
            </a:r>
            <a:endParaRPr lang="ru-RU" sz="4000" b="1" dirty="0" smtClean="0">
              <a:solidFill>
                <a:srgbClr val="1389FC"/>
              </a:solidFill>
              <a:effectLst/>
            </a:endParaRPr>
          </a:p>
          <a:p>
            <a:pPr algn="l"/>
            <a:r>
              <a:rPr lang="en-US" sz="4000" b="1" dirty="0" smtClean="0">
                <a:solidFill>
                  <a:srgbClr val="1389FC"/>
                </a:solidFill>
                <a:effectLst/>
              </a:rPr>
              <a:t>AVR</a:t>
            </a:r>
            <a:r>
              <a:rPr lang="ru-RU" sz="4000" b="1" dirty="0" smtClean="0">
                <a:solidFill>
                  <a:srgbClr val="1389FC"/>
                </a:solidFill>
                <a:effectLst/>
              </a:rPr>
              <a:t>-архитектуре</a:t>
            </a:r>
            <a:endParaRPr sz="4000" b="1" dirty="0">
              <a:solidFill>
                <a:srgbClr val="1389FC"/>
              </a:solidFill>
              <a:effectLst/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291908" y="1095191"/>
            <a:ext cx="6135575" cy="369332"/>
            <a:chOff x="5541768" y="1060994"/>
            <a:chExt cx="6135575" cy="369332"/>
          </a:xfrm>
        </p:grpSpPr>
        <p:cxnSp>
          <p:nvCxnSpPr>
            <p:cNvPr id="33" name="Прямая соединительная линия 32"/>
            <p:cNvCxnSpPr/>
            <p:nvPr/>
          </p:nvCxnSpPr>
          <p:spPr>
            <a:xfrm>
              <a:off x="5541768" y="1258984"/>
              <a:ext cx="504056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132727" y="1060994"/>
              <a:ext cx="55446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 smtClean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Золотая середина</a:t>
              </a:r>
              <a:endParaRPr lang="ru-RU" dirty="0" smtClean="0">
                <a:solidFill>
                  <a:schemeClr val="bg1">
                    <a:lumMod val="65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4569109" y="4071319"/>
            <a:ext cx="2448272" cy="2376264"/>
            <a:chOff x="4531415" y="4222450"/>
            <a:chExt cx="2448272" cy="2376264"/>
          </a:xfrm>
        </p:grpSpPr>
        <p:grpSp>
          <p:nvGrpSpPr>
            <p:cNvPr id="4" name="Группа 3"/>
            <p:cNvGrpSpPr/>
            <p:nvPr/>
          </p:nvGrpSpPr>
          <p:grpSpPr>
            <a:xfrm>
              <a:off x="4531415" y="4222450"/>
              <a:ext cx="2448272" cy="2376264"/>
              <a:chOff x="6114217" y="3508354"/>
              <a:chExt cx="2448272" cy="2376264"/>
            </a:xfrm>
          </p:grpSpPr>
          <p:sp>
            <p:nvSpPr>
              <p:cNvPr id="21" name="Скругленный прямоугольник 20"/>
              <p:cNvSpPr/>
              <p:nvPr/>
            </p:nvSpPr>
            <p:spPr>
              <a:xfrm>
                <a:off x="6114217" y="3508354"/>
                <a:ext cx="2448272" cy="2376264"/>
              </a:xfrm>
              <a:prstGeom prst="roundRect">
                <a:avLst>
                  <a:gd name="adj" fmla="val 5691"/>
                </a:avLst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9" name="Прямоугольник 18"/>
              <p:cNvSpPr/>
              <p:nvPr/>
            </p:nvSpPr>
            <p:spPr>
              <a:xfrm>
                <a:off x="6880227" y="5364155"/>
                <a:ext cx="160291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b="1" dirty="0" smtClean="0">
                    <a:latin typeface="+mn-lt"/>
                  </a:rPr>
                  <a:t>РОББО</a:t>
                </a:r>
                <a:endParaRPr lang="en-US" b="1" dirty="0">
                  <a:latin typeface="+mn-lt"/>
                </a:endParaRPr>
              </a:p>
            </p:txBody>
          </p:sp>
        </p:grpSp>
        <p:pic>
          <p:nvPicPr>
            <p:cNvPr id="25" name="Рисунок 24"/>
            <p:cNvPicPr>
              <a:picLocks noChangeAspect="1"/>
            </p:cNvPicPr>
            <p:nvPr/>
          </p:nvPicPr>
          <p:blipFill rotWithShape="1">
            <a:blip r:embed="rId4"/>
            <a:srcRect l="15119" t="10635" r="11184" b="21564"/>
            <a:stretch/>
          </p:blipFill>
          <p:spPr>
            <a:xfrm>
              <a:off x="4884204" y="4375997"/>
              <a:ext cx="1800200" cy="1656185"/>
            </a:xfrm>
            <a:prstGeom prst="rect">
              <a:avLst/>
            </a:prstGeom>
          </p:spPr>
        </p:pic>
      </p:grpSp>
      <p:grpSp>
        <p:nvGrpSpPr>
          <p:cNvPr id="9" name="Группа 8"/>
          <p:cNvGrpSpPr/>
          <p:nvPr/>
        </p:nvGrpSpPr>
        <p:grpSpPr>
          <a:xfrm>
            <a:off x="1017623" y="4071319"/>
            <a:ext cx="2448272" cy="2376264"/>
            <a:chOff x="696416" y="4136684"/>
            <a:chExt cx="2448272" cy="2376264"/>
          </a:xfrm>
        </p:grpSpPr>
        <p:grpSp>
          <p:nvGrpSpPr>
            <p:cNvPr id="8" name="Группа 7"/>
            <p:cNvGrpSpPr/>
            <p:nvPr/>
          </p:nvGrpSpPr>
          <p:grpSpPr>
            <a:xfrm>
              <a:off x="696416" y="4136684"/>
              <a:ext cx="2448272" cy="2376264"/>
              <a:chOff x="8868738" y="3508354"/>
              <a:chExt cx="2448272" cy="2376264"/>
            </a:xfrm>
          </p:grpSpPr>
          <p:sp>
            <p:nvSpPr>
              <p:cNvPr id="22" name="Скругленный прямоугольник 21"/>
              <p:cNvSpPr/>
              <p:nvPr/>
            </p:nvSpPr>
            <p:spPr>
              <a:xfrm>
                <a:off x="8868738" y="3508354"/>
                <a:ext cx="2448272" cy="2376264"/>
              </a:xfrm>
              <a:prstGeom prst="roundRect">
                <a:avLst>
                  <a:gd name="adj" fmla="val 5691"/>
                </a:avLst>
              </a:prstGeom>
              <a:solidFill>
                <a:srgbClr val="FFFFFF"/>
              </a:solidFill>
              <a:ln>
                <a:noFill/>
              </a:ln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7" name="Прямоугольник 16"/>
              <p:cNvSpPr/>
              <p:nvPr/>
            </p:nvSpPr>
            <p:spPr>
              <a:xfrm>
                <a:off x="9515794" y="5461430"/>
                <a:ext cx="10761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b="1" dirty="0" err="1" smtClean="0">
                    <a:latin typeface="+mn-lt"/>
                  </a:rPr>
                  <a:t>Амперка</a:t>
                </a:r>
                <a:endParaRPr lang="ru-RU" b="1" dirty="0">
                  <a:latin typeface="+mn-lt"/>
                </a:endParaRPr>
              </a:p>
            </p:txBody>
          </p:sp>
        </p:grpSp>
        <p:pic>
          <p:nvPicPr>
            <p:cNvPr id="4098" name="Picture 2" descr="Электронный конструктор Матрёшка Z (Iskra Uno) / Купить в Москве и СПБ с  доставкой по России / Амперка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3521"/>
            <a:stretch/>
          </p:blipFill>
          <p:spPr bwMode="auto">
            <a:xfrm>
              <a:off x="822948" y="4250337"/>
              <a:ext cx="2197315" cy="1876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Группа 10"/>
          <p:cNvGrpSpPr/>
          <p:nvPr/>
        </p:nvGrpSpPr>
        <p:grpSpPr>
          <a:xfrm>
            <a:off x="8334459" y="3948561"/>
            <a:ext cx="2448272" cy="2504775"/>
            <a:chOff x="8423920" y="4046650"/>
            <a:chExt cx="2448272" cy="2504775"/>
          </a:xfrm>
        </p:grpSpPr>
        <p:grpSp>
          <p:nvGrpSpPr>
            <p:cNvPr id="3" name="Группа 2"/>
            <p:cNvGrpSpPr/>
            <p:nvPr/>
          </p:nvGrpSpPr>
          <p:grpSpPr>
            <a:xfrm>
              <a:off x="8423920" y="4175161"/>
              <a:ext cx="2448272" cy="2376264"/>
              <a:chOff x="3359696" y="3508354"/>
              <a:chExt cx="2448272" cy="2376264"/>
            </a:xfrm>
          </p:grpSpPr>
          <p:sp>
            <p:nvSpPr>
              <p:cNvPr id="7" name="Скругленный прямоугольник 6"/>
              <p:cNvSpPr/>
              <p:nvPr/>
            </p:nvSpPr>
            <p:spPr>
              <a:xfrm>
                <a:off x="3359696" y="3508354"/>
                <a:ext cx="2448272" cy="2376264"/>
              </a:xfrm>
              <a:prstGeom prst="roundRect">
                <a:avLst>
                  <a:gd name="adj" fmla="val 5691"/>
                </a:avLst>
              </a:prstGeom>
              <a:solidFill>
                <a:srgbClr val="1389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4" name="Прямоугольник 23"/>
              <p:cNvSpPr/>
              <p:nvPr/>
            </p:nvSpPr>
            <p:spPr>
              <a:xfrm>
                <a:off x="3923287" y="5351483"/>
                <a:ext cx="168994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 err="1">
                    <a:solidFill>
                      <a:schemeClr val="bg1"/>
                    </a:solidFill>
                  </a:rPr>
                  <a:t>Makeblock</a:t>
                </a:r>
                <a:endParaRPr lang="en-US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27" name="Рисунок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3312" y="4046650"/>
              <a:ext cx="2348880" cy="2212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90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3134</TotalTime>
  <Words>498</Words>
  <Application>Microsoft Office PowerPoint</Application>
  <PresentationFormat>Широкоэкранный</PresentationFormat>
  <Paragraphs>114</Paragraphs>
  <Slides>20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Элементы занятий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Робототехника</dc:title>
  <dc:creator>Polaris 34</dc:creator>
  <cp:lastModifiedBy>User</cp:lastModifiedBy>
  <cp:revision>186</cp:revision>
  <dcterms:created xsi:type="dcterms:W3CDTF">2013-09-01T19:33:50Z</dcterms:created>
  <dcterms:modified xsi:type="dcterms:W3CDTF">2023-06-29T08:53:59Z</dcterms:modified>
</cp:coreProperties>
</file>